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0" r:id="rId6"/>
    <p:sldId id="273" r:id="rId7"/>
    <p:sldId id="270" r:id="rId8"/>
    <p:sldId id="269" r:id="rId9"/>
    <p:sldId id="271" r:id="rId10"/>
    <p:sldId id="265" r:id="rId11"/>
    <p:sldId id="267" r:id="rId12"/>
    <p:sldId id="261" r:id="rId13"/>
    <p:sldId id="272" r:id="rId14"/>
    <p:sldId id="264" r:id="rId15"/>
    <p:sldId id="259"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ADF899-0632-4863-84A6-A97C862BE7D1}" v="10" dt="2023-05-17T21:36:14.601"/>
    <p1510:client id="{13DA5233-AC94-44EC-9E8E-2345E5D76D84}" v="2" dt="2023-05-18T03:29:20.242"/>
    <p1510:client id="{315EB87B-6929-409D-92D9-52BF3303E903}" v="19" dt="2023-05-17T23:45:51.874"/>
    <p1510:client id="{374DA13A-FFC0-4350-8009-564743787382}" v="37" dt="2023-05-17T23:38:53.984"/>
    <p1510:client id="{3A829491-3015-4EED-8B49-8BFB91ACE34A}" v="4" dt="2023-05-18T18:37:15.700"/>
    <p1510:client id="{3B003D30-C9D7-46B2-89C7-981F39D275B7}" v="472" dt="2023-05-18T08:24:49.123"/>
    <p1510:client id="{3BC48D58-713E-4C18-92E1-3F174099A647}" v="1" dt="2023-05-18T03:02:27.585"/>
    <p1510:client id="{4BB329F0-3055-40D3-A7DD-F30AB0750C82}" v="717" dt="2023-05-18T16:09:12.039"/>
    <p1510:client id="{4D73CFA1-8E7C-4212-AD38-77D111C1D234}" v="1" dt="2023-05-18T02:30:23.465"/>
    <p1510:client id="{5B3211F2-91E0-401A-A63C-067A6560BFEB}" v="5" dt="2023-05-18T17:44:16.183"/>
    <p1510:client id="{6B11B181-A151-45A6-8835-FA1EACA71FFF}" v="3" dt="2023-05-18T03:52:13.438"/>
    <p1510:client id="{6EAB946A-4E35-4B2F-A714-530EF91BEB30}" v="10" dt="2023-05-18T20:30:13.997"/>
    <p1510:client id="{77EFEFD8-E611-4886-BCDA-2E6042224390}" v="192" dt="2023-05-18T17:55:03.952"/>
    <p1510:client id="{7902FD8D-C5AF-4FA1-BF4D-31BD73D38DDA}" v="37" dt="2023-05-18T15:32:05.345"/>
    <p1510:client id="{84CE8E45-4A40-4A3E-A09B-1E06A55D9697}" v="531" dt="2023-05-18T17:08:11.567"/>
    <p1510:client id="{8D925B93-2FD8-4A6F-9579-439891A8123B}" v="20" dt="2023-05-18T02:43:47.242"/>
    <p1510:client id="{99E7E8AD-88DA-47F9-8750-DDE9EE29500B}" v="7" dt="2023-05-18T04:18:58.670"/>
    <p1510:client id="{A761510F-8234-4773-A6D2-5FB026C8786F}" v="4" dt="2023-05-18T02:52:32.595"/>
    <p1510:client id="{ABDD77CF-9659-483F-A100-A3364D76B009}" v="503" dt="2023-05-18T16:48:53.956"/>
    <p1510:client id="{C450589E-6F6F-4A60-A014-F7003B19531E}" v="485" dt="2023-05-18T20:31:06.097"/>
    <p1510:client id="{CBEDD10D-AEE8-4D32-A47B-A4D58A96C37F}" v="65" dt="2023-05-18T12:17:55.950"/>
    <p1510:client id="{D13FBD53-AC4A-4EE4-A33E-471CBEAC0DEC}" v="1" dt="2023-05-18T17:45:59.555"/>
    <p1510:client id="{D294503A-A6E3-471D-B464-82CB28568A0B}" v="203" dt="2023-05-18T17:02:44.197"/>
    <p1510:client id="{DB1D4987-9D2C-421B-808A-7D0B0819FA10}" v="13" dt="2023-05-18T02:47:39.853"/>
    <p1510:client id="{F255944E-467C-41B4-A501-D3FACAC1371D}" v="19" dt="2023-05-17T20:53:56.6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Da Costa" userId="S::andrew.dacosta@edu.sait.ca::21ab452c-d299-404b-8469-fb095e043467" providerId="AD" clId="Web-{CBEDD10D-AEE8-4D32-A47B-A4D58A96C37F}"/>
    <pc:docChg chg="modSld">
      <pc:chgData name="Andrew Da Costa" userId="S::andrew.dacosta@edu.sait.ca::21ab452c-d299-404b-8469-fb095e043467" providerId="AD" clId="Web-{CBEDD10D-AEE8-4D32-A47B-A4D58A96C37F}" dt="2023-05-18T12:17:55.950" v="63"/>
      <pc:docMkLst>
        <pc:docMk/>
      </pc:docMkLst>
      <pc:sldChg chg="addSp delSp modSp">
        <pc:chgData name="Andrew Da Costa" userId="S::andrew.dacosta@edu.sait.ca::21ab452c-d299-404b-8469-fb095e043467" providerId="AD" clId="Web-{CBEDD10D-AEE8-4D32-A47B-A4D58A96C37F}" dt="2023-05-18T12:17:55.950" v="63"/>
        <pc:sldMkLst>
          <pc:docMk/>
          <pc:sldMk cId="519640113" sldId="260"/>
        </pc:sldMkLst>
        <pc:spChg chg="add">
          <ac:chgData name="Andrew Da Costa" userId="S::andrew.dacosta@edu.sait.ca::21ab452c-d299-404b-8469-fb095e043467" providerId="AD" clId="Web-{CBEDD10D-AEE8-4D32-A47B-A4D58A96C37F}" dt="2023-05-18T12:17:22.512" v="62"/>
          <ac:spMkLst>
            <pc:docMk/>
            <pc:sldMk cId="519640113" sldId="260"/>
            <ac:spMk id="4" creationId="{ED49FE23-E157-F509-7694-567FB010FD01}"/>
          </ac:spMkLst>
        </pc:spChg>
        <pc:picChg chg="add del mod">
          <ac:chgData name="Andrew Da Costa" userId="S::andrew.dacosta@edu.sait.ca::21ab452c-d299-404b-8469-fb095e043467" providerId="AD" clId="Web-{CBEDD10D-AEE8-4D32-A47B-A4D58A96C37F}" dt="2023-05-18T12:17:55.950" v="63"/>
          <ac:picMkLst>
            <pc:docMk/>
            <pc:sldMk cId="519640113" sldId="260"/>
            <ac:picMk id="3" creationId="{FD85E518-AE3B-F74B-801B-02EC79A72BEA}"/>
          </ac:picMkLst>
        </pc:picChg>
      </pc:sldChg>
      <pc:sldChg chg="modSp">
        <pc:chgData name="Andrew Da Costa" userId="S::andrew.dacosta@edu.sait.ca::21ab452c-d299-404b-8469-fb095e043467" providerId="AD" clId="Web-{CBEDD10D-AEE8-4D32-A47B-A4D58A96C37F}" dt="2023-05-18T12:09:41.319" v="56" actId="20577"/>
        <pc:sldMkLst>
          <pc:docMk/>
          <pc:sldMk cId="1591941949" sldId="264"/>
        </pc:sldMkLst>
        <pc:spChg chg="mod">
          <ac:chgData name="Andrew Da Costa" userId="S::andrew.dacosta@edu.sait.ca::21ab452c-d299-404b-8469-fb095e043467" providerId="AD" clId="Web-{CBEDD10D-AEE8-4D32-A47B-A4D58A96C37F}" dt="2023-05-18T12:09:41.319" v="56" actId="20577"/>
          <ac:spMkLst>
            <pc:docMk/>
            <pc:sldMk cId="1591941949" sldId="264"/>
            <ac:spMk id="3" creationId="{54D5ED16-8417-DC96-724E-A4A4914BEF66}"/>
          </ac:spMkLst>
        </pc:spChg>
      </pc:sldChg>
    </pc:docChg>
  </pc:docChgLst>
  <pc:docChgLst>
    <pc:chgData name="Kristyll Avila" userId="S::kristyll.avila@edu.sait.ca::a23cfcc0-ad3b-4495-b1de-4d212d9d9060" providerId="AD" clId="Web-{F255944E-467C-41B4-A501-D3FACAC1371D}"/>
    <pc:docChg chg="modSld">
      <pc:chgData name="Kristyll Avila" userId="S::kristyll.avila@edu.sait.ca::a23cfcc0-ad3b-4495-b1de-4d212d9d9060" providerId="AD" clId="Web-{F255944E-467C-41B4-A501-D3FACAC1371D}" dt="2023-05-17T20:53:56.638" v="18" actId="20577"/>
      <pc:docMkLst>
        <pc:docMk/>
      </pc:docMkLst>
      <pc:sldChg chg="modSp">
        <pc:chgData name="Kristyll Avila" userId="S::kristyll.avila@edu.sait.ca::a23cfcc0-ad3b-4495-b1de-4d212d9d9060" providerId="AD" clId="Web-{F255944E-467C-41B4-A501-D3FACAC1371D}" dt="2023-05-17T20:53:56.638" v="18" actId="20577"/>
        <pc:sldMkLst>
          <pc:docMk/>
          <pc:sldMk cId="1311771448" sldId="258"/>
        </pc:sldMkLst>
        <pc:spChg chg="mod">
          <ac:chgData name="Kristyll Avila" userId="S::kristyll.avila@edu.sait.ca::a23cfcc0-ad3b-4495-b1de-4d212d9d9060" providerId="AD" clId="Web-{F255944E-467C-41B4-A501-D3FACAC1371D}" dt="2023-05-17T20:53:56.638" v="18" actId="20577"/>
          <ac:spMkLst>
            <pc:docMk/>
            <pc:sldMk cId="1311771448" sldId="258"/>
            <ac:spMk id="5" creationId="{EB4DB200-9045-FD59-2494-46E5313FF32E}"/>
          </ac:spMkLst>
        </pc:spChg>
      </pc:sldChg>
    </pc:docChg>
  </pc:docChgLst>
  <pc:docChgLst>
    <pc:chgData name="Kristyll Avila" userId="S::kristyll.avila@edu.sait.ca::a23cfcc0-ad3b-4495-b1de-4d212d9d9060" providerId="AD" clId="Web-{ABDD77CF-9659-483F-A100-A3364D76B009}"/>
    <pc:docChg chg="addSld modSld">
      <pc:chgData name="Kristyll Avila" userId="S::kristyll.avila@edu.sait.ca::a23cfcc0-ad3b-4495-b1de-4d212d9d9060" providerId="AD" clId="Web-{ABDD77CF-9659-483F-A100-A3364D76B009}" dt="2023-05-18T16:48:53.956" v="507" actId="20577"/>
      <pc:docMkLst>
        <pc:docMk/>
      </pc:docMkLst>
      <pc:sldChg chg="modSp add replId">
        <pc:chgData name="Kristyll Avila" userId="S::kristyll.avila@edu.sait.ca::a23cfcc0-ad3b-4495-b1de-4d212d9d9060" providerId="AD" clId="Web-{ABDD77CF-9659-483F-A100-A3364D76B009}" dt="2023-05-18T16:48:53.956" v="507" actId="20577"/>
        <pc:sldMkLst>
          <pc:docMk/>
          <pc:sldMk cId="726134862" sldId="272"/>
        </pc:sldMkLst>
        <pc:spChg chg="mod">
          <ac:chgData name="Kristyll Avila" userId="S::kristyll.avila@edu.sait.ca::a23cfcc0-ad3b-4495-b1de-4d212d9d9060" providerId="AD" clId="Web-{ABDD77CF-9659-483F-A100-A3364D76B009}" dt="2023-05-18T16:48:53.956" v="507" actId="20577"/>
          <ac:spMkLst>
            <pc:docMk/>
            <pc:sldMk cId="726134862" sldId="272"/>
            <ac:spMk id="7" creationId="{DB6F4DFB-2250-6E41-D009-AC4F19519054}"/>
          </ac:spMkLst>
        </pc:spChg>
      </pc:sldChg>
    </pc:docChg>
  </pc:docChgLst>
  <pc:docChgLst>
    <pc:chgData name="Andrew Da Costa" userId="S::andrew.dacosta@edu.sait.ca::21ab452c-d299-404b-8469-fb095e043467" providerId="AD" clId="Web-{BD0C3373-969E-43E3-896D-6B3CDB118F92}"/>
    <pc:docChg chg="modSld">
      <pc:chgData name="Andrew Da Costa" userId="S::andrew.dacosta@edu.sait.ca::21ab452c-d299-404b-8469-fb095e043467" providerId="AD" clId="Web-{BD0C3373-969E-43E3-896D-6B3CDB118F92}" dt="2023-05-16T20:32:55.386" v="6" actId="14100"/>
      <pc:docMkLst>
        <pc:docMk/>
      </pc:docMkLst>
      <pc:sldChg chg="addSp modSp">
        <pc:chgData name="Andrew Da Costa" userId="S::andrew.dacosta@edu.sait.ca::21ab452c-d299-404b-8469-fb095e043467" providerId="AD" clId="Web-{BD0C3373-969E-43E3-896D-6B3CDB118F92}" dt="2023-05-16T20:32:55.386" v="6" actId="14100"/>
        <pc:sldMkLst>
          <pc:docMk/>
          <pc:sldMk cId="3375177316" sldId="265"/>
        </pc:sldMkLst>
        <pc:picChg chg="add mod">
          <ac:chgData name="Andrew Da Costa" userId="S::andrew.dacosta@edu.sait.ca::21ab452c-d299-404b-8469-fb095e043467" providerId="AD" clId="Web-{BD0C3373-969E-43E3-896D-6B3CDB118F92}" dt="2023-05-16T20:32:55.386" v="6" actId="14100"/>
          <ac:picMkLst>
            <pc:docMk/>
            <pc:sldMk cId="3375177316" sldId="265"/>
            <ac:picMk id="2" creationId="{A358A5F0-9AF3-AE4A-BB62-4BF6E9B9B424}"/>
          </ac:picMkLst>
        </pc:picChg>
      </pc:sldChg>
    </pc:docChg>
  </pc:docChgLst>
  <pc:docChgLst>
    <pc:chgData name="Binal Patel" userId="S::binal.patel@edu.sait.ca::6f5aea6b-c6cb-44b0-93f3-80d855352df8" providerId="AD" clId="Web-{D294503A-A6E3-471D-B464-82CB28568A0B}"/>
    <pc:docChg chg="modSld">
      <pc:chgData name="Binal Patel" userId="S::binal.patel@edu.sait.ca::6f5aea6b-c6cb-44b0-93f3-80d855352df8" providerId="AD" clId="Web-{D294503A-A6E3-471D-B464-82CB28568A0B}" dt="2023-05-18T17:02:44.197" v="199" actId="20577"/>
      <pc:docMkLst>
        <pc:docMk/>
      </pc:docMkLst>
      <pc:sldChg chg="modSp">
        <pc:chgData name="Binal Patel" userId="S::binal.patel@edu.sait.ca::6f5aea6b-c6cb-44b0-93f3-80d855352df8" providerId="AD" clId="Web-{D294503A-A6E3-471D-B464-82CB28568A0B}" dt="2023-05-18T17:02:44.197" v="199" actId="20577"/>
        <pc:sldMkLst>
          <pc:docMk/>
          <pc:sldMk cId="1165659498" sldId="270"/>
        </pc:sldMkLst>
        <pc:spChg chg="mod">
          <ac:chgData name="Binal Patel" userId="S::binal.patel@edu.sait.ca::6f5aea6b-c6cb-44b0-93f3-80d855352df8" providerId="AD" clId="Web-{D294503A-A6E3-471D-B464-82CB28568A0B}" dt="2023-05-18T17:02:44.197" v="199" actId="20577"/>
          <ac:spMkLst>
            <pc:docMk/>
            <pc:sldMk cId="1165659498" sldId="270"/>
            <ac:spMk id="6" creationId="{BDC7382D-59E7-45FE-70A0-E429C9560AB3}"/>
          </ac:spMkLst>
        </pc:spChg>
      </pc:sldChg>
    </pc:docChg>
  </pc:docChgLst>
  <pc:docChgLst>
    <pc:chgData name="Kristyll Avila" userId="a23cfcc0-ad3b-4495-b1de-4d212d9d9060" providerId="ADAL" clId="{3B003D30-C9D7-46B2-89C7-981F39D275B7}"/>
    <pc:docChg chg="undo custSel addSld delSld modSld sldOrd">
      <pc:chgData name="Kristyll Avila" userId="a23cfcc0-ad3b-4495-b1de-4d212d9d9060" providerId="ADAL" clId="{3B003D30-C9D7-46B2-89C7-981F39D275B7}" dt="2023-05-18T09:45:48.386" v="3761" actId="20577"/>
      <pc:docMkLst>
        <pc:docMk/>
      </pc:docMkLst>
      <pc:sldChg chg="addSp delSp modSp mod">
        <pc:chgData name="Kristyll Avila" userId="a23cfcc0-ad3b-4495-b1de-4d212d9d9060" providerId="ADAL" clId="{3B003D30-C9D7-46B2-89C7-981F39D275B7}" dt="2023-05-18T07:45:10.995" v="2690" actId="208"/>
        <pc:sldMkLst>
          <pc:docMk/>
          <pc:sldMk cId="1168907309" sldId="257"/>
        </pc:sldMkLst>
        <pc:spChg chg="del mod">
          <ac:chgData name="Kristyll Avila" userId="a23cfcc0-ad3b-4495-b1de-4d212d9d9060" providerId="ADAL" clId="{3B003D30-C9D7-46B2-89C7-981F39D275B7}" dt="2023-05-18T06:51:28.162" v="890" actId="478"/>
          <ac:spMkLst>
            <pc:docMk/>
            <pc:sldMk cId="1168907309" sldId="257"/>
            <ac:spMk id="2" creationId="{036AC803-3816-BFB5-7BE9-5D8F0F5E323E}"/>
          </ac:spMkLst>
        </pc:spChg>
        <pc:spChg chg="del mod">
          <ac:chgData name="Kristyll Avila" userId="a23cfcc0-ad3b-4495-b1de-4d212d9d9060" providerId="ADAL" clId="{3B003D30-C9D7-46B2-89C7-981F39D275B7}" dt="2023-05-18T06:59:32.572" v="1236" actId="478"/>
          <ac:spMkLst>
            <pc:docMk/>
            <pc:sldMk cId="1168907309" sldId="257"/>
            <ac:spMk id="3" creationId="{FCA2F180-54D3-0502-7151-BDC150C2D746}"/>
          </ac:spMkLst>
        </pc:spChg>
        <pc:spChg chg="add del mod">
          <ac:chgData name="Kristyll Avila" userId="a23cfcc0-ad3b-4495-b1de-4d212d9d9060" providerId="ADAL" clId="{3B003D30-C9D7-46B2-89C7-981F39D275B7}" dt="2023-05-18T06:51:30.982" v="891" actId="478"/>
          <ac:spMkLst>
            <pc:docMk/>
            <pc:sldMk cId="1168907309" sldId="257"/>
            <ac:spMk id="5" creationId="{D670B7B9-4AAB-8276-B6B9-D0EF4586B92A}"/>
          </ac:spMkLst>
        </pc:spChg>
        <pc:spChg chg="add mod">
          <ac:chgData name="Kristyll Avila" userId="a23cfcc0-ad3b-4495-b1de-4d212d9d9060" providerId="ADAL" clId="{3B003D30-C9D7-46B2-89C7-981F39D275B7}" dt="2023-05-18T06:52:06.028" v="911" actId="255"/>
          <ac:spMkLst>
            <pc:docMk/>
            <pc:sldMk cId="1168907309" sldId="257"/>
            <ac:spMk id="6" creationId="{BDC7382D-59E7-45FE-70A0-E429C9560AB3}"/>
          </ac:spMkLst>
        </pc:spChg>
        <pc:spChg chg="add mod">
          <ac:chgData name="Kristyll Avila" userId="a23cfcc0-ad3b-4495-b1de-4d212d9d9060" providerId="ADAL" clId="{3B003D30-C9D7-46B2-89C7-981F39D275B7}" dt="2023-05-18T06:59:56.331" v="1250" actId="20577"/>
          <ac:spMkLst>
            <pc:docMk/>
            <pc:sldMk cId="1168907309" sldId="257"/>
            <ac:spMk id="7" creationId="{801D2CC4-785C-07EC-80A8-6499ECF0C90B}"/>
          </ac:spMkLst>
        </pc:spChg>
        <pc:spChg chg="add del mod">
          <ac:chgData name="Kristyll Avila" userId="a23cfcc0-ad3b-4495-b1de-4d212d9d9060" providerId="ADAL" clId="{3B003D30-C9D7-46B2-89C7-981F39D275B7}" dt="2023-05-18T06:59:34.776" v="1237" actId="478"/>
          <ac:spMkLst>
            <pc:docMk/>
            <pc:sldMk cId="1168907309" sldId="257"/>
            <ac:spMk id="9" creationId="{766F419B-19D0-F2D2-9917-69525E9CA084}"/>
          </ac:spMkLst>
        </pc:spChg>
        <pc:spChg chg="add mod">
          <ac:chgData name="Kristyll Avila" userId="a23cfcc0-ad3b-4495-b1de-4d212d9d9060" providerId="ADAL" clId="{3B003D30-C9D7-46B2-89C7-981F39D275B7}" dt="2023-05-18T07:45:10.995" v="2690" actId="208"/>
          <ac:spMkLst>
            <pc:docMk/>
            <pc:sldMk cId="1168907309" sldId="257"/>
            <ac:spMk id="10" creationId="{9E7D462A-E62B-44FF-861E-ED20008DCF26}"/>
          </ac:spMkLst>
        </pc:spChg>
      </pc:sldChg>
      <pc:sldChg chg="modSp del mod">
        <pc:chgData name="Kristyll Avila" userId="a23cfcc0-ad3b-4495-b1de-4d212d9d9060" providerId="ADAL" clId="{3B003D30-C9D7-46B2-89C7-981F39D275B7}" dt="2023-05-18T07:01:14.629" v="1278" actId="47"/>
        <pc:sldMkLst>
          <pc:docMk/>
          <pc:sldMk cId="1311771448" sldId="258"/>
        </pc:sldMkLst>
        <pc:spChg chg="mod">
          <ac:chgData name="Kristyll Avila" userId="a23cfcc0-ad3b-4495-b1de-4d212d9d9060" providerId="ADAL" clId="{3B003D30-C9D7-46B2-89C7-981F39D275B7}" dt="2023-05-18T06:51:11.925" v="889" actId="207"/>
          <ac:spMkLst>
            <pc:docMk/>
            <pc:sldMk cId="1311771448" sldId="258"/>
            <ac:spMk id="4" creationId="{FAFE7225-9C95-4FBA-1D9B-8B82A035C4E0}"/>
          </ac:spMkLst>
        </pc:spChg>
        <pc:spChg chg="mod">
          <ac:chgData name="Kristyll Avila" userId="a23cfcc0-ad3b-4495-b1de-4d212d9d9060" providerId="ADAL" clId="{3B003D30-C9D7-46B2-89C7-981F39D275B7}" dt="2023-05-18T07:00:27.192" v="1266" actId="20577"/>
          <ac:spMkLst>
            <pc:docMk/>
            <pc:sldMk cId="1311771448" sldId="258"/>
            <ac:spMk id="5" creationId="{EB4DB200-9045-FD59-2494-46E5313FF32E}"/>
          </ac:spMkLst>
        </pc:spChg>
      </pc:sldChg>
      <pc:sldChg chg="addSp delSp modSp mod">
        <pc:chgData name="Kristyll Avila" userId="a23cfcc0-ad3b-4495-b1de-4d212d9d9060" providerId="ADAL" clId="{3B003D30-C9D7-46B2-89C7-981F39D275B7}" dt="2023-05-18T08:30:22.936" v="3736" actId="113"/>
        <pc:sldMkLst>
          <pc:docMk/>
          <pc:sldMk cId="3838312557" sldId="259"/>
        </pc:sldMkLst>
        <pc:spChg chg="add del mod">
          <ac:chgData name="Kristyll Avila" userId="a23cfcc0-ad3b-4495-b1de-4d212d9d9060" providerId="ADAL" clId="{3B003D30-C9D7-46B2-89C7-981F39D275B7}" dt="2023-05-18T06:52:21.566" v="913" actId="478"/>
          <ac:spMkLst>
            <pc:docMk/>
            <pc:sldMk cId="3838312557" sldId="259"/>
            <ac:spMk id="3" creationId="{509D1914-2A0A-FC4F-A348-23F89C219D58}"/>
          </ac:spMkLst>
        </pc:spChg>
        <pc:spChg chg="del">
          <ac:chgData name="Kristyll Avila" userId="a23cfcc0-ad3b-4495-b1de-4d212d9d9060" providerId="ADAL" clId="{3B003D30-C9D7-46B2-89C7-981F39D275B7}" dt="2023-05-18T06:52:18.067" v="912" actId="478"/>
          <ac:spMkLst>
            <pc:docMk/>
            <pc:sldMk cId="3838312557" sldId="259"/>
            <ac:spMk id="4" creationId="{FAFE7225-9C95-4FBA-1D9B-8B82A035C4E0}"/>
          </ac:spMkLst>
        </pc:spChg>
        <pc:spChg chg="mod">
          <ac:chgData name="Kristyll Avila" userId="a23cfcc0-ad3b-4495-b1de-4d212d9d9060" providerId="ADAL" clId="{3B003D30-C9D7-46B2-89C7-981F39D275B7}" dt="2023-05-18T06:57:28.120" v="1229" actId="20577"/>
          <ac:spMkLst>
            <pc:docMk/>
            <pc:sldMk cId="3838312557" sldId="259"/>
            <ac:spMk id="5" creationId="{EB4DB200-9045-FD59-2494-46E5313FF32E}"/>
          </ac:spMkLst>
        </pc:spChg>
        <pc:spChg chg="add mod">
          <ac:chgData name="Kristyll Avila" userId="a23cfcc0-ad3b-4495-b1de-4d212d9d9060" providerId="ADAL" clId="{3B003D30-C9D7-46B2-89C7-981F39D275B7}" dt="2023-05-18T08:30:22.936" v="3736" actId="113"/>
          <ac:spMkLst>
            <pc:docMk/>
            <pc:sldMk cId="3838312557" sldId="259"/>
            <ac:spMk id="6" creationId="{B61F3ACE-0B4C-38B1-9851-971611250AD5}"/>
          </ac:spMkLst>
        </pc:spChg>
        <pc:spChg chg="add mod">
          <ac:chgData name="Kristyll Avila" userId="a23cfcc0-ad3b-4495-b1de-4d212d9d9060" providerId="ADAL" clId="{3B003D30-C9D7-46B2-89C7-981F39D275B7}" dt="2023-05-18T07:45:32.058" v="2696"/>
          <ac:spMkLst>
            <pc:docMk/>
            <pc:sldMk cId="3838312557" sldId="259"/>
            <ac:spMk id="7" creationId="{0D3724D5-EA1C-F325-2239-453D6725751F}"/>
          </ac:spMkLst>
        </pc:spChg>
      </pc:sldChg>
      <pc:sldChg chg="addSp modSp">
        <pc:chgData name="Kristyll Avila" userId="a23cfcc0-ad3b-4495-b1de-4d212d9d9060" providerId="ADAL" clId="{3B003D30-C9D7-46B2-89C7-981F39D275B7}" dt="2023-05-18T07:45:37.035" v="2697"/>
        <pc:sldMkLst>
          <pc:docMk/>
          <pc:sldMk cId="519640113" sldId="260"/>
        </pc:sldMkLst>
        <pc:spChg chg="add mod">
          <ac:chgData name="Kristyll Avila" userId="a23cfcc0-ad3b-4495-b1de-4d212d9d9060" providerId="ADAL" clId="{3B003D30-C9D7-46B2-89C7-981F39D275B7}" dt="2023-05-18T07:45:37.035" v="2697"/>
          <ac:spMkLst>
            <pc:docMk/>
            <pc:sldMk cId="519640113" sldId="260"/>
            <ac:spMk id="2" creationId="{9E3A8079-1207-2441-5D8E-73DD7B783FA5}"/>
          </ac:spMkLst>
        </pc:spChg>
      </pc:sldChg>
      <pc:sldChg chg="addSp delSp modSp new mod ord">
        <pc:chgData name="Kristyll Avila" userId="a23cfcc0-ad3b-4495-b1de-4d212d9d9060" providerId="ADAL" clId="{3B003D30-C9D7-46B2-89C7-981F39D275B7}" dt="2023-05-18T08:49:58.194" v="3757" actId="20577"/>
        <pc:sldMkLst>
          <pc:docMk/>
          <pc:sldMk cId="449514357" sldId="261"/>
        </pc:sldMkLst>
        <pc:spChg chg="del">
          <ac:chgData name="Kristyll Avila" userId="a23cfcc0-ad3b-4495-b1de-4d212d9d9060" providerId="ADAL" clId="{3B003D30-C9D7-46B2-89C7-981F39D275B7}" dt="2023-05-18T07:00:47.890" v="1271" actId="478"/>
          <ac:spMkLst>
            <pc:docMk/>
            <pc:sldMk cId="449514357" sldId="261"/>
            <ac:spMk id="2" creationId="{55429C52-D6B1-5E0A-9BB8-40B77B0BA436}"/>
          </ac:spMkLst>
        </pc:spChg>
        <pc:spChg chg="add del">
          <ac:chgData name="Kristyll Avila" userId="a23cfcc0-ad3b-4495-b1de-4d212d9d9060" providerId="ADAL" clId="{3B003D30-C9D7-46B2-89C7-981F39D275B7}" dt="2023-05-18T07:25:56.940" v="1374" actId="478"/>
          <ac:spMkLst>
            <pc:docMk/>
            <pc:sldMk cId="449514357" sldId="261"/>
            <ac:spMk id="3" creationId="{84CD92C2-6595-D235-091C-083861220C1C}"/>
          </ac:spMkLst>
        </pc:spChg>
        <pc:spChg chg="add mod">
          <ac:chgData name="Kristyll Avila" userId="a23cfcc0-ad3b-4495-b1de-4d212d9d9060" providerId="ADAL" clId="{3B003D30-C9D7-46B2-89C7-981F39D275B7}" dt="2023-05-18T08:28:58.806" v="3733" actId="20577"/>
          <ac:spMkLst>
            <pc:docMk/>
            <pc:sldMk cId="449514357" sldId="261"/>
            <ac:spMk id="4" creationId="{7C295532-D33C-AB20-159C-439F944DE048}"/>
          </ac:spMkLst>
        </pc:spChg>
        <pc:spChg chg="add mod">
          <ac:chgData name="Kristyll Avila" userId="a23cfcc0-ad3b-4495-b1de-4d212d9d9060" providerId="ADAL" clId="{3B003D30-C9D7-46B2-89C7-981F39D275B7}" dt="2023-05-18T08:49:58.194" v="3757" actId="20577"/>
          <ac:spMkLst>
            <pc:docMk/>
            <pc:sldMk cId="449514357" sldId="261"/>
            <ac:spMk id="7" creationId="{DB6F4DFB-2250-6E41-D009-AC4F19519054}"/>
          </ac:spMkLst>
        </pc:spChg>
        <pc:spChg chg="add mod">
          <ac:chgData name="Kristyll Avila" userId="a23cfcc0-ad3b-4495-b1de-4d212d9d9060" providerId="ADAL" clId="{3B003D30-C9D7-46B2-89C7-981F39D275B7}" dt="2023-05-18T07:45:26.028" v="2694"/>
          <ac:spMkLst>
            <pc:docMk/>
            <pc:sldMk cId="449514357" sldId="261"/>
            <ac:spMk id="9" creationId="{EDB71F1C-3A1E-9318-4261-DCFBE30CF543}"/>
          </ac:spMkLst>
        </pc:spChg>
        <pc:graphicFrameChg chg="add del mod modGraphic">
          <ac:chgData name="Kristyll Avila" userId="a23cfcc0-ad3b-4495-b1de-4d212d9d9060" providerId="ADAL" clId="{3B003D30-C9D7-46B2-89C7-981F39D275B7}" dt="2023-05-18T07:43:35.888" v="2664" actId="3680"/>
          <ac:graphicFrameMkLst>
            <pc:docMk/>
            <pc:sldMk cId="449514357" sldId="261"/>
            <ac:graphicFrameMk id="8" creationId="{B80E6910-C5ED-83BC-196C-EC16CB99D7F3}"/>
          </ac:graphicFrameMkLst>
        </pc:graphicFrameChg>
        <pc:picChg chg="add del mod">
          <ac:chgData name="Kristyll Avila" userId="a23cfcc0-ad3b-4495-b1de-4d212d9d9060" providerId="ADAL" clId="{3B003D30-C9D7-46B2-89C7-981F39D275B7}" dt="2023-05-18T07:24:58.820" v="1352" actId="22"/>
          <ac:picMkLst>
            <pc:docMk/>
            <pc:sldMk cId="449514357" sldId="261"/>
            <ac:picMk id="6" creationId="{370844A9-B5B4-0F88-6201-7D4E813DE04F}"/>
          </ac:picMkLst>
        </pc:picChg>
      </pc:sldChg>
      <pc:sldChg chg="addSp delSp modSp new add del mod ord">
        <pc:chgData name="Kristyll Avila" userId="a23cfcc0-ad3b-4495-b1de-4d212d9d9060" providerId="ADAL" clId="{3B003D30-C9D7-46B2-89C7-981F39D275B7}" dt="2023-05-18T08:48:09.452" v="3742" actId="47"/>
        <pc:sldMkLst>
          <pc:docMk/>
          <pc:sldMk cId="334411828" sldId="262"/>
        </pc:sldMkLst>
        <pc:spChg chg="add mod">
          <ac:chgData name="Kristyll Avila" userId="a23cfcc0-ad3b-4495-b1de-4d212d9d9060" providerId="ADAL" clId="{3B003D30-C9D7-46B2-89C7-981F39D275B7}" dt="2023-05-18T07:45:20.446" v="2692"/>
          <ac:spMkLst>
            <pc:docMk/>
            <pc:sldMk cId="334411828" sldId="262"/>
            <ac:spMk id="2" creationId="{AF5BFE26-9ED9-BDBE-A5EE-9F3B8CE4DF7E}"/>
          </ac:spMkLst>
        </pc:spChg>
        <pc:spChg chg="del">
          <ac:chgData name="Kristyll Avila" userId="a23cfcc0-ad3b-4495-b1de-4d212d9d9060" providerId="ADAL" clId="{3B003D30-C9D7-46B2-89C7-981F39D275B7}" dt="2023-05-18T07:00:44.062" v="1269" actId="478"/>
          <ac:spMkLst>
            <pc:docMk/>
            <pc:sldMk cId="334411828" sldId="262"/>
            <ac:spMk id="2" creationId="{C1DDE587-866B-8992-3506-943CDDA87BB2}"/>
          </ac:spMkLst>
        </pc:spChg>
        <pc:spChg chg="del">
          <ac:chgData name="Kristyll Avila" userId="a23cfcc0-ad3b-4495-b1de-4d212d9d9060" providerId="ADAL" clId="{3B003D30-C9D7-46B2-89C7-981F39D275B7}" dt="2023-05-18T07:04:27.417" v="1280" actId="478"/>
          <ac:spMkLst>
            <pc:docMk/>
            <pc:sldMk cId="334411828" sldId="262"/>
            <ac:spMk id="3" creationId="{CBA17D2A-E2C8-24CC-EBEE-228EA4B3768B}"/>
          </ac:spMkLst>
        </pc:spChg>
        <pc:spChg chg="add mod">
          <ac:chgData name="Kristyll Avila" userId="a23cfcc0-ad3b-4495-b1de-4d212d9d9060" providerId="ADAL" clId="{3B003D30-C9D7-46B2-89C7-981F39D275B7}" dt="2023-05-18T08:28:53.798" v="3731" actId="20577"/>
          <ac:spMkLst>
            <pc:docMk/>
            <pc:sldMk cId="334411828" sldId="262"/>
            <ac:spMk id="4" creationId="{FA0517C7-41EA-3FBA-55E2-8E6529EF439C}"/>
          </ac:spMkLst>
        </pc:spChg>
        <pc:spChg chg="add mod">
          <ac:chgData name="Kristyll Avila" userId="a23cfcc0-ad3b-4495-b1de-4d212d9d9060" providerId="ADAL" clId="{3B003D30-C9D7-46B2-89C7-981F39D275B7}" dt="2023-05-18T07:47:01.792" v="2708" actId="1076"/>
          <ac:spMkLst>
            <pc:docMk/>
            <pc:sldMk cId="334411828" sldId="262"/>
            <ac:spMk id="7" creationId="{BF05A3FE-2A53-1017-DC1D-2ED10141B661}"/>
          </ac:spMkLst>
        </pc:spChg>
        <pc:picChg chg="add mod">
          <ac:chgData name="Kristyll Avila" userId="a23cfcc0-ad3b-4495-b1de-4d212d9d9060" providerId="ADAL" clId="{3B003D30-C9D7-46B2-89C7-981F39D275B7}" dt="2023-05-18T07:47:03.957" v="2709" actId="1076"/>
          <ac:picMkLst>
            <pc:docMk/>
            <pc:sldMk cId="334411828" sldId="262"/>
            <ac:picMk id="6" creationId="{4BA0C24B-4C50-231C-7F2D-C9BE67F9A87E}"/>
          </ac:picMkLst>
        </pc:picChg>
      </pc:sldChg>
      <pc:sldChg chg="delSp new add del mod ord">
        <pc:chgData name="Kristyll Avila" userId="a23cfcc0-ad3b-4495-b1de-4d212d9d9060" providerId="ADAL" clId="{3B003D30-C9D7-46B2-89C7-981F39D275B7}" dt="2023-05-18T07:40:12.765" v="2622" actId="47"/>
        <pc:sldMkLst>
          <pc:docMk/>
          <pc:sldMk cId="3489998159" sldId="263"/>
        </pc:sldMkLst>
        <pc:spChg chg="del">
          <ac:chgData name="Kristyll Avila" userId="a23cfcc0-ad3b-4495-b1de-4d212d9d9060" providerId="ADAL" clId="{3B003D30-C9D7-46B2-89C7-981F39D275B7}" dt="2023-05-18T07:01:05.961" v="1276" actId="478"/>
          <ac:spMkLst>
            <pc:docMk/>
            <pc:sldMk cId="3489998159" sldId="263"/>
            <ac:spMk id="2" creationId="{601A5486-2891-22B0-FBC5-CCF023F9EC84}"/>
          </ac:spMkLst>
        </pc:spChg>
      </pc:sldChg>
      <pc:sldChg chg="addSp modSp add mod">
        <pc:chgData name="Kristyll Avila" userId="a23cfcc0-ad3b-4495-b1de-4d212d9d9060" providerId="ADAL" clId="{3B003D30-C9D7-46B2-89C7-981F39D275B7}" dt="2023-05-18T09:45:48.386" v="3761" actId="20577"/>
        <pc:sldMkLst>
          <pc:docMk/>
          <pc:sldMk cId="1591941949" sldId="264"/>
        </pc:sldMkLst>
        <pc:spChg chg="add mod">
          <ac:chgData name="Kristyll Avila" userId="a23cfcc0-ad3b-4495-b1de-4d212d9d9060" providerId="ADAL" clId="{3B003D30-C9D7-46B2-89C7-981F39D275B7}" dt="2023-05-18T07:38:36.846" v="2612" actId="113"/>
          <ac:spMkLst>
            <pc:docMk/>
            <pc:sldMk cId="1591941949" sldId="264"/>
            <ac:spMk id="2" creationId="{0F026EC7-5C9E-0830-1DEF-25A237CDF907}"/>
          </ac:spMkLst>
        </pc:spChg>
        <pc:spChg chg="add mod">
          <ac:chgData name="Kristyll Avila" userId="a23cfcc0-ad3b-4495-b1de-4d212d9d9060" providerId="ADAL" clId="{3B003D30-C9D7-46B2-89C7-981F39D275B7}" dt="2023-05-18T09:45:48.386" v="3761" actId="20577"/>
          <ac:spMkLst>
            <pc:docMk/>
            <pc:sldMk cId="1591941949" sldId="264"/>
            <ac:spMk id="3" creationId="{54D5ED16-8417-DC96-724E-A4A4914BEF66}"/>
          </ac:spMkLst>
        </pc:spChg>
        <pc:spChg chg="add mod">
          <ac:chgData name="Kristyll Avila" userId="a23cfcc0-ad3b-4495-b1de-4d212d9d9060" providerId="ADAL" clId="{3B003D30-C9D7-46B2-89C7-981F39D275B7}" dt="2023-05-18T07:45:28.213" v="2695"/>
          <ac:spMkLst>
            <pc:docMk/>
            <pc:sldMk cId="1591941949" sldId="264"/>
            <ac:spMk id="4" creationId="{5A9D4E9A-45B9-E97E-6032-4FA3F8C88C5B}"/>
          </ac:spMkLst>
        </pc:spChg>
      </pc:sldChg>
      <pc:sldChg chg="addSp delSp modSp add del mod">
        <pc:chgData name="Kristyll Avila" userId="a23cfcc0-ad3b-4495-b1de-4d212d9d9060" providerId="ADAL" clId="{3B003D30-C9D7-46B2-89C7-981F39D275B7}" dt="2023-05-18T07:25:46.626" v="1373" actId="47"/>
        <pc:sldMkLst>
          <pc:docMk/>
          <pc:sldMk cId="818151995" sldId="265"/>
        </pc:sldMkLst>
        <pc:spChg chg="mod">
          <ac:chgData name="Kristyll Avila" userId="a23cfcc0-ad3b-4495-b1de-4d212d9d9060" providerId="ADAL" clId="{3B003D30-C9D7-46B2-89C7-981F39D275B7}" dt="2023-05-18T07:25:02.666" v="1359" actId="20577"/>
          <ac:spMkLst>
            <pc:docMk/>
            <pc:sldMk cId="818151995" sldId="265"/>
            <ac:spMk id="7" creationId="{BF05A3FE-2A53-1017-DC1D-2ED10141B661}"/>
          </ac:spMkLst>
        </pc:spChg>
        <pc:picChg chg="add del mod">
          <ac:chgData name="Kristyll Avila" userId="a23cfcc0-ad3b-4495-b1de-4d212d9d9060" providerId="ADAL" clId="{3B003D30-C9D7-46B2-89C7-981F39D275B7}" dt="2023-05-18T07:25:07.346" v="1368" actId="22"/>
          <ac:picMkLst>
            <pc:docMk/>
            <pc:sldMk cId="818151995" sldId="265"/>
            <ac:picMk id="3" creationId="{060E38A1-473D-D173-25EC-199D3D1DC114}"/>
          </ac:picMkLst>
        </pc:picChg>
        <pc:picChg chg="add del">
          <ac:chgData name="Kristyll Avila" userId="a23cfcc0-ad3b-4495-b1de-4d212d9d9060" providerId="ADAL" clId="{3B003D30-C9D7-46B2-89C7-981F39D275B7}" dt="2023-05-18T07:25:07.553" v="1369" actId="478"/>
          <ac:picMkLst>
            <pc:docMk/>
            <pc:sldMk cId="818151995" sldId="265"/>
            <ac:picMk id="6" creationId="{4BA0C24B-4C50-231C-7F2D-C9BE67F9A87E}"/>
          </ac:picMkLst>
        </pc:picChg>
      </pc:sldChg>
      <pc:sldChg chg="addSp modSp add mod ord">
        <pc:chgData name="Kristyll Avila" userId="a23cfcc0-ad3b-4495-b1de-4d212d9d9060" providerId="ADAL" clId="{3B003D30-C9D7-46B2-89C7-981F39D275B7}" dt="2023-05-18T08:28:50.379" v="3730" actId="20577"/>
        <pc:sldMkLst>
          <pc:docMk/>
          <pc:sldMk cId="1478276032" sldId="265"/>
        </pc:sldMkLst>
        <pc:spChg chg="add mod">
          <ac:chgData name="Kristyll Avila" userId="a23cfcc0-ad3b-4495-b1de-4d212d9d9060" providerId="ADAL" clId="{3B003D30-C9D7-46B2-89C7-981F39D275B7}" dt="2023-05-18T07:45:17.780" v="2691"/>
          <ac:spMkLst>
            <pc:docMk/>
            <pc:sldMk cId="1478276032" sldId="265"/>
            <ac:spMk id="2" creationId="{4E0A3471-F188-F342-277F-304E1E70085A}"/>
          </ac:spMkLst>
        </pc:spChg>
        <pc:spChg chg="mod">
          <ac:chgData name="Kristyll Avila" userId="a23cfcc0-ad3b-4495-b1de-4d212d9d9060" providerId="ADAL" clId="{3B003D30-C9D7-46B2-89C7-981F39D275B7}" dt="2023-05-18T08:28:50.379" v="3730" actId="20577"/>
          <ac:spMkLst>
            <pc:docMk/>
            <pc:sldMk cId="1478276032" sldId="265"/>
            <ac:spMk id="4" creationId="{7C295532-D33C-AB20-159C-439F944DE048}"/>
          </ac:spMkLst>
        </pc:spChg>
        <pc:spChg chg="add mod">
          <ac:chgData name="Kristyll Avila" userId="a23cfcc0-ad3b-4495-b1de-4d212d9d9060" providerId="ADAL" clId="{3B003D30-C9D7-46B2-89C7-981F39D275B7}" dt="2023-05-18T07:49:07.640" v="2721" actId="20577"/>
          <ac:spMkLst>
            <pc:docMk/>
            <pc:sldMk cId="1478276032" sldId="265"/>
            <ac:spMk id="5" creationId="{E9725736-081E-A124-C0EA-C83FCDDAF33F}"/>
          </ac:spMkLst>
        </pc:spChg>
        <pc:picChg chg="mod">
          <ac:chgData name="Kristyll Avila" userId="a23cfcc0-ad3b-4495-b1de-4d212d9d9060" providerId="ADAL" clId="{3B003D30-C9D7-46B2-89C7-981F39D275B7}" dt="2023-05-18T07:46:01.759" v="2698" actId="1076"/>
          <ac:picMkLst>
            <pc:docMk/>
            <pc:sldMk cId="1478276032" sldId="265"/>
            <ac:picMk id="6" creationId="{370844A9-B5B4-0F88-6201-7D4E813DE04F}"/>
          </ac:picMkLst>
        </pc:picChg>
      </pc:sldChg>
      <pc:sldChg chg="addSp modSp add del mod ord">
        <pc:chgData name="Kristyll Avila" userId="a23cfcc0-ad3b-4495-b1de-4d212d9d9060" providerId="ADAL" clId="{3B003D30-C9D7-46B2-89C7-981F39D275B7}" dt="2023-05-18T08:48:10.357" v="3743" actId="47"/>
        <pc:sldMkLst>
          <pc:docMk/>
          <pc:sldMk cId="818151995" sldId="266"/>
        </pc:sldMkLst>
        <pc:spChg chg="add mod">
          <ac:chgData name="Kristyll Avila" userId="a23cfcc0-ad3b-4495-b1de-4d212d9d9060" providerId="ADAL" clId="{3B003D30-C9D7-46B2-89C7-981F39D275B7}" dt="2023-05-18T07:45:23.001" v="2693"/>
          <ac:spMkLst>
            <pc:docMk/>
            <pc:sldMk cId="818151995" sldId="266"/>
            <ac:spMk id="2" creationId="{C3F6E0F7-64D6-9E7A-2C02-B2BBE06228C1}"/>
          </ac:spMkLst>
        </pc:spChg>
        <pc:spChg chg="mod">
          <ac:chgData name="Kristyll Avila" userId="a23cfcc0-ad3b-4495-b1de-4d212d9d9060" providerId="ADAL" clId="{3B003D30-C9D7-46B2-89C7-981F39D275B7}" dt="2023-05-18T08:28:56.240" v="3732" actId="20577"/>
          <ac:spMkLst>
            <pc:docMk/>
            <pc:sldMk cId="818151995" sldId="266"/>
            <ac:spMk id="4" creationId="{FA0517C7-41EA-3FBA-55E2-8E6529EF439C}"/>
          </ac:spMkLst>
        </pc:spChg>
        <pc:spChg chg="mod">
          <ac:chgData name="Kristyll Avila" userId="a23cfcc0-ad3b-4495-b1de-4d212d9d9060" providerId="ADAL" clId="{3B003D30-C9D7-46B2-89C7-981F39D275B7}" dt="2023-05-18T07:47:19.787" v="2712" actId="1076"/>
          <ac:spMkLst>
            <pc:docMk/>
            <pc:sldMk cId="818151995" sldId="266"/>
            <ac:spMk id="7" creationId="{BF05A3FE-2A53-1017-DC1D-2ED10141B661}"/>
          </ac:spMkLst>
        </pc:spChg>
        <pc:picChg chg="mod">
          <ac:chgData name="Kristyll Avila" userId="a23cfcc0-ad3b-4495-b1de-4d212d9d9060" providerId="ADAL" clId="{3B003D30-C9D7-46B2-89C7-981F39D275B7}" dt="2023-05-18T07:47:22.729" v="2713" actId="1076"/>
          <ac:picMkLst>
            <pc:docMk/>
            <pc:sldMk cId="818151995" sldId="266"/>
            <ac:picMk id="3" creationId="{060E38A1-473D-D173-25EC-199D3D1DC114}"/>
          </ac:picMkLst>
        </pc:picChg>
      </pc:sldChg>
      <pc:sldChg chg="addSp delSp modSp add mod ord">
        <pc:chgData name="Kristyll Avila" userId="a23cfcc0-ad3b-4495-b1de-4d212d9d9060" providerId="ADAL" clId="{3B003D30-C9D7-46B2-89C7-981F39D275B7}" dt="2023-05-18T08:43:31.883" v="3741" actId="20577"/>
        <pc:sldMkLst>
          <pc:docMk/>
          <pc:sldMk cId="2667051097" sldId="267"/>
        </pc:sldMkLst>
        <pc:spChg chg="add mod">
          <ac:chgData name="Kristyll Avila" userId="a23cfcc0-ad3b-4495-b1de-4d212d9d9060" providerId="ADAL" clId="{3B003D30-C9D7-46B2-89C7-981F39D275B7}" dt="2023-05-18T08:43:31.883" v="3741" actId="20577"/>
          <ac:spMkLst>
            <pc:docMk/>
            <pc:sldMk cId="2667051097" sldId="267"/>
            <ac:spMk id="3" creationId="{293AA3C0-4A80-87F0-AE98-CAACF2C27710}"/>
          </ac:spMkLst>
        </pc:spChg>
        <pc:spChg chg="mod">
          <ac:chgData name="Kristyll Avila" userId="a23cfcc0-ad3b-4495-b1de-4d212d9d9060" providerId="ADAL" clId="{3B003D30-C9D7-46B2-89C7-981F39D275B7}" dt="2023-05-18T08:26:10.279" v="3483" actId="20577"/>
          <ac:spMkLst>
            <pc:docMk/>
            <pc:sldMk cId="2667051097" sldId="267"/>
            <ac:spMk id="4" creationId="{7C295532-D33C-AB20-159C-439F944DE048}"/>
          </ac:spMkLst>
        </pc:spChg>
        <pc:spChg chg="del">
          <ac:chgData name="Kristyll Avila" userId="a23cfcc0-ad3b-4495-b1de-4d212d9d9060" providerId="ADAL" clId="{3B003D30-C9D7-46B2-89C7-981F39D275B7}" dt="2023-05-18T08:17:12.442" v="3252" actId="478"/>
          <ac:spMkLst>
            <pc:docMk/>
            <pc:sldMk cId="2667051097" sldId="267"/>
            <ac:spMk id="7" creationId="{DB6F4DFB-2250-6E41-D009-AC4F19519054}"/>
          </ac:spMkLst>
        </pc:spChg>
        <pc:graphicFrameChg chg="add del mod modGraphic">
          <ac:chgData name="Kristyll Avila" userId="a23cfcc0-ad3b-4495-b1de-4d212d9d9060" providerId="ADAL" clId="{3B003D30-C9D7-46B2-89C7-981F39D275B7}" dt="2023-05-18T08:24:21.358" v="3444" actId="478"/>
          <ac:graphicFrameMkLst>
            <pc:docMk/>
            <pc:sldMk cId="2667051097" sldId="267"/>
            <ac:graphicFrameMk id="2" creationId="{878C7FF0-8412-5801-6754-BA0425E8D924}"/>
          </ac:graphicFrameMkLst>
        </pc:graphicFrameChg>
      </pc:sldChg>
    </pc:docChg>
  </pc:docChgLst>
  <pc:docChgLst>
    <pc:chgData name="Andrew Da Costa" userId="S::andrew.dacosta@edu.sait.ca::21ab452c-d299-404b-8469-fb095e043467" providerId="AD" clId="Web-{83787990-4267-4394-97E2-CBC6E5B3BEA7}"/>
    <pc:docChg chg="modSld">
      <pc:chgData name="Andrew Da Costa" userId="S::andrew.dacosta@edu.sait.ca::21ab452c-d299-404b-8469-fb095e043467" providerId="AD" clId="Web-{83787990-4267-4394-97E2-CBC6E5B3BEA7}" dt="2023-05-11T02:41:45.529" v="205"/>
      <pc:docMkLst>
        <pc:docMk/>
      </pc:docMkLst>
      <pc:sldChg chg="modSp">
        <pc:chgData name="Andrew Da Costa" userId="S::andrew.dacosta@edu.sait.ca::21ab452c-d299-404b-8469-fb095e043467" providerId="AD" clId="Web-{83787990-4267-4394-97E2-CBC6E5B3BEA7}" dt="2023-05-11T02:41:45.529" v="205"/>
        <pc:sldMkLst>
          <pc:docMk/>
          <pc:sldMk cId="1375933529" sldId="268"/>
        </pc:sldMkLst>
        <pc:graphicFrameChg chg="mod modGraphic">
          <ac:chgData name="Andrew Da Costa" userId="S::andrew.dacosta@edu.sait.ca::21ab452c-d299-404b-8469-fb095e043467" providerId="AD" clId="Web-{83787990-4267-4394-97E2-CBC6E5B3BEA7}" dt="2023-05-11T02:41:45.529" v="205"/>
          <ac:graphicFrameMkLst>
            <pc:docMk/>
            <pc:sldMk cId="1375933529" sldId="268"/>
            <ac:graphicFrameMk id="4" creationId="{5F31B00B-E1DA-A089-BAAB-4703CB33F564}"/>
          </ac:graphicFrameMkLst>
        </pc:graphicFrameChg>
      </pc:sldChg>
      <pc:sldChg chg="modSp">
        <pc:chgData name="Andrew Da Costa" userId="S::andrew.dacosta@edu.sait.ca::21ab452c-d299-404b-8469-fb095e043467" providerId="AD" clId="Web-{83787990-4267-4394-97E2-CBC6E5B3BEA7}" dt="2023-05-11T02:37:42.577" v="1"/>
        <pc:sldMkLst>
          <pc:docMk/>
          <pc:sldMk cId="2002642316" sldId="269"/>
        </pc:sldMkLst>
        <pc:graphicFrameChg chg="mod modGraphic">
          <ac:chgData name="Andrew Da Costa" userId="S::andrew.dacosta@edu.sait.ca::21ab452c-d299-404b-8469-fb095e043467" providerId="AD" clId="Web-{83787990-4267-4394-97E2-CBC6E5B3BEA7}" dt="2023-05-11T02:37:42.577" v="1"/>
          <ac:graphicFrameMkLst>
            <pc:docMk/>
            <pc:sldMk cId="2002642316" sldId="269"/>
            <ac:graphicFrameMk id="4" creationId="{5F31B00B-E1DA-A089-BAAB-4703CB33F564}"/>
          </ac:graphicFrameMkLst>
        </pc:graphicFrameChg>
      </pc:sldChg>
    </pc:docChg>
  </pc:docChgLst>
  <pc:docChgLst>
    <pc:chgData name="Binal Patel" userId="S::binal.patel@edu.sait.ca::6f5aea6b-c6cb-44b0-93f3-80d855352df8" providerId="AD" clId="Web-{BFCED52E-1B40-4B1A-ADCD-D9A57D3902A8}"/>
    <pc:docChg chg="addSld modSld">
      <pc:chgData name="Binal Patel" userId="S::binal.patel@edu.sait.ca::6f5aea6b-c6cb-44b0-93f3-80d855352df8" providerId="AD" clId="Web-{BFCED52E-1B40-4B1A-ADCD-D9A57D3902A8}" dt="2023-05-16T20:39:41.578" v="10" actId="14100"/>
      <pc:docMkLst>
        <pc:docMk/>
      </pc:docMkLst>
      <pc:sldChg chg="addSp delSp modSp">
        <pc:chgData name="Binal Patel" userId="S::binal.patel@edu.sait.ca::6f5aea6b-c6cb-44b0-93f3-80d855352df8" providerId="AD" clId="Web-{BFCED52E-1B40-4B1A-ADCD-D9A57D3902A8}" dt="2023-05-16T20:39:41.578" v="10" actId="14100"/>
        <pc:sldMkLst>
          <pc:docMk/>
          <pc:sldMk cId="1414029052" sldId="259"/>
        </pc:sldMkLst>
        <pc:spChg chg="add del mod">
          <ac:chgData name="Binal Patel" userId="S::binal.patel@edu.sait.ca::6f5aea6b-c6cb-44b0-93f3-80d855352df8" providerId="AD" clId="Web-{BFCED52E-1B40-4B1A-ADCD-D9A57D3902A8}" dt="2023-05-16T20:39:14.203" v="5"/>
          <ac:spMkLst>
            <pc:docMk/>
            <pc:sldMk cId="1414029052" sldId="259"/>
            <ac:spMk id="3" creationId="{951D7493-E3B1-7E58-09ED-29CB04A5101A}"/>
          </ac:spMkLst>
        </pc:spChg>
        <pc:picChg chg="del">
          <ac:chgData name="Binal Patel" userId="S::binal.patel@edu.sait.ca::6f5aea6b-c6cb-44b0-93f3-80d855352df8" providerId="AD" clId="Web-{BFCED52E-1B40-4B1A-ADCD-D9A57D3902A8}" dt="2023-05-16T20:39:05.359" v="1"/>
          <ac:picMkLst>
            <pc:docMk/>
            <pc:sldMk cId="1414029052" sldId="259"/>
            <ac:picMk id="2" creationId="{C9B77FDC-3A1E-84E5-5058-F37058431BC3}"/>
          </ac:picMkLst>
        </pc:picChg>
        <pc:picChg chg="add mod">
          <ac:chgData name="Binal Patel" userId="S::binal.patel@edu.sait.ca::6f5aea6b-c6cb-44b0-93f3-80d855352df8" providerId="AD" clId="Web-{BFCED52E-1B40-4B1A-ADCD-D9A57D3902A8}" dt="2023-05-16T20:39:41.578" v="10" actId="14100"/>
          <ac:picMkLst>
            <pc:docMk/>
            <pc:sldMk cId="1414029052" sldId="259"/>
            <ac:picMk id="5" creationId="{FC42D2A9-8650-05C4-D857-E11E33A7625E}"/>
          </ac:picMkLst>
        </pc:picChg>
      </pc:sldChg>
      <pc:sldChg chg="add replId">
        <pc:chgData name="Binal Patel" userId="S::binal.patel@edu.sait.ca::6f5aea6b-c6cb-44b0-93f3-80d855352df8" providerId="AD" clId="Web-{BFCED52E-1B40-4B1A-ADCD-D9A57D3902A8}" dt="2023-05-16T20:38:59.015" v="0"/>
        <pc:sldMkLst>
          <pc:docMk/>
          <pc:sldMk cId="3330669186" sldId="266"/>
        </pc:sldMkLst>
      </pc:sldChg>
    </pc:docChg>
  </pc:docChgLst>
  <pc:docChgLst>
    <pc:chgData name="Kristyll Avila" userId="a23cfcc0-ad3b-4495-b1de-4d212d9d9060" providerId="ADAL" clId="{3A281796-695C-4ABD-B997-88DBE128926B}"/>
    <pc:docChg chg="custSel addSld delSld modSld">
      <pc:chgData name="Kristyll Avila" userId="a23cfcc0-ad3b-4495-b1de-4d212d9d9060" providerId="ADAL" clId="{3A281796-695C-4ABD-B997-88DBE128926B}" dt="2023-05-16T21:09:22.420" v="913"/>
      <pc:docMkLst>
        <pc:docMk/>
      </pc:docMkLst>
      <pc:sldChg chg="addSp delSp modSp mod">
        <pc:chgData name="Kristyll Avila" userId="a23cfcc0-ad3b-4495-b1de-4d212d9d9060" providerId="ADAL" clId="{3A281796-695C-4ABD-B997-88DBE128926B}" dt="2023-05-16T08:08:38.755" v="101" actId="1076"/>
        <pc:sldMkLst>
          <pc:docMk/>
          <pc:sldMk cId="2593026819" sldId="257"/>
        </pc:sldMkLst>
        <pc:spChg chg="del">
          <ac:chgData name="Kristyll Avila" userId="a23cfcc0-ad3b-4495-b1de-4d212d9d9060" providerId="ADAL" clId="{3A281796-695C-4ABD-B997-88DBE128926B}" dt="2023-05-16T06:52:40.376" v="0" actId="22"/>
          <ac:spMkLst>
            <pc:docMk/>
            <pc:sldMk cId="2593026819" sldId="257"/>
            <ac:spMk id="3" creationId="{11653388-D75F-FCFE-15C1-9B67CE342854}"/>
          </ac:spMkLst>
        </pc:spChg>
        <pc:spChg chg="add mod">
          <ac:chgData name="Kristyll Avila" userId="a23cfcc0-ad3b-4495-b1de-4d212d9d9060" providerId="ADAL" clId="{3A281796-695C-4ABD-B997-88DBE128926B}" dt="2023-05-16T08:08:38.755" v="101" actId="1076"/>
          <ac:spMkLst>
            <pc:docMk/>
            <pc:sldMk cId="2593026819" sldId="257"/>
            <ac:spMk id="6" creationId="{26BE0719-53E2-E218-D53B-DEFF8EE262D1}"/>
          </ac:spMkLst>
        </pc:spChg>
        <pc:picChg chg="add mod ord">
          <ac:chgData name="Kristyll Avila" userId="a23cfcc0-ad3b-4495-b1de-4d212d9d9060" providerId="ADAL" clId="{3A281796-695C-4ABD-B997-88DBE128926B}" dt="2023-05-16T06:55:43.450" v="69" actId="1076"/>
          <ac:picMkLst>
            <pc:docMk/>
            <pc:sldMk cId="2593026819" sldId="257"/>
            <ac:picMk id="5" creationId="{AB0CD064-0F11-C9D7-1A86-0450FB531E41}"/>
          </ac:picMkLst>
        </pc:picChg>
      </pc:sldChg>
      <pc:sldChg chg="addSp delSp modSp mod">
        <pc:chgData name="Kristyll Avila" userId="a23cfcc0-ad3b-4495-b1de-4d212d9d9060" providerId="ADAL" clId="{3A281796-695C-4ABD-B997-88DBE128926B}" dt="2023-05-16T21:08:34.428" v="893" actId="113"/>
        <pc:sldMkLst>
          <pc:docMk/>
          <pc:sldMk cId="1414029052" sldId="259"/>
        </pc:sldMkLst>
        <pc:spChg chg="del">
          <ac:chgData name="Kristyll Avila" userId="a23cfcc0-ad3b-4495-b1de-4d212d9d9060" providerId="ADAL" clId="{3A281796-695C-4ABD-B997-88DBE128926B}" dt="2023-05-16T08:11:22.232" v="106" actId="478"/>
          <ac:spMkLst>
            <pc:docMk/>
            <pc:sldMk cId="1414029052" sldId="259"/>
            <ac:spMk id="2" creationId="{F9C45367-B345-5368-E2B0-E26154CA0DF1}"/>
          </ac:spMkLst>
        </pc:spChg>
        <pc:spChg chg="del mod">
          <ac:chgData name="Kristyll Avila" userId="a23cfcc0-ad3b-4495-b1de-4d212d9d9060" providerId="ADAL" clId="{3A281796-695C-4ABD-B997-88DBE128926B}" dt="2023-05-16T10:50:05.314" v="436" actId="478"/>
          <ac:spMkLst>
            <pc:docMk/>
            <pc:sldMk cId="1414029052" sldId="259"/>
            <ac:spMk id="3" creationId="{79948FDE-AC03-E038-5B63-846F73F56A39}"/>
          </ac:spMkLst>
        </pc:spChg>
        <pc:spChg chg="add mod">
          <ac:chgData name="Kristyll Avila" userId="a23cfcc0-ad3b-4495-b1de-4d212d9d9060" providerId="ADAL" clId="{3A281796-695C-4ABD-B997-88DBE128926B}" dt="2023-05-16T21:08:34.428" v="893" actId="113"/>
          <ac:spMkLst>
            <pc:docMk/>
            <pc:sldMk cId="1414029052" sldId="259"/>
            <ac:spMk id="4" creationId="{8048A7C6-F0B1-23F6-0ACF-98D6E1A2D889}"/>
          </ac:spMkLst>
        </pc:spChg>
        <pc:spChg chg="add del mod">
          <ac:chgData name="Kristyll Avila" userId="a23cfcc0-ad3b-4495-b1de-4d212d9d9060" providerId="ADAL" clId="{3A281796-695C-4ABD-B997-88DBE128926B}" dt="2023-05-16T10:50:08.015" v="437" actId="478"/>
          <ac:spMkLst>
            <pc:docMk/>
            <pc:sldMk cId="1414029052" sldId="259"/>
            <ac:spMk id="6" creationId="{5F17E264-B5FE-A214-6547-12FE5FA1676D}"/>
          </ac:spMkLst>
        </pc:spChg>
        <pc:spChg chg="add del mod">
          <ac:chgData name="Kristyll Avila" userId="a23cfcc0-ad3b-4495-b1de-4d212d9d9060" providerId="ADAL" clId="{3A281796-695C-4ABD-B997-88DBE128926B}" dt="2023-05-16T10:50:58.436" v="443"/>
          <ac:spMkLst>
            <pc:docMk/>
            <pc:sldMk cId="1414029052" sldId="259"/>
            <ac:spMk id="7" creationId="{ACF673ED-B0DE-3DB4-299F-3A0FFEBFABFA}"/>
          </ac:spMkLst>
        </pc:spChg>
        <pc:spChg chg="add mod">
          <ac:chgData name="Kristyll Avila" userId="a23cfcc0-ad3b-4495-b1de-4d212d9d9060" providerId="ADAL" clId="{3A281796-695C-4ABD-B997-88DBE128926B}" dt="2023-05-16T20:57:51.423" v="828"/>
          <ac:spMkLst>
            <pc:docMk/>
            <pc:sldMk cId="1414029052" sldId="259"/>
            <ac:spMk id="8" creationId="{17FEDE82-E02B-B0B2-5827-4B9FC4FEE609}"/>
          </ac:spMkLst>
        </pc:spChg>
        <pc:picChg chg="add mod">
          <ac:chgData name="Kristyll Avila" userId="a23cfcc0-ad3b-4495-b1de-4d212d9d9060" providerId="ADAL" clId="{3A281796-695C-4ABD-B997-88DBE128926B}" dt="2023-05-16T20:46:41.887" v="643" actId="1076"/>
          <ac:picMkLst>
            <pc:docMk/>
            <pc:sldMk cId="1414029052" sldId="259"/>
            <ac:picMk id="3" creationId="{F8FFC67D-04A3-CD0D-7517-B0ED6051B653}"/>
          </ac:picMkLst>
        </pc:picChg>
        <pc:picChg chg="add mod">
          <ac:chgData name="Kristyll Avila" userId="a23cfcc0-ad3b-4495-b1de-4d212d9d9060" providerId="ADAL" clId="{3A281796-695C-4ABD-B997-88DBE128926B}" dt="2023-05-16T10:53:52.143" v="516" actId="1076"/>
          <ac:picMkLst>
            <pc:docMk/>
            <pc:sldMk cId="1414029052" sldId="259"/>
            <ac:picMk id="10" creationId="{2A32A9F8-2E93-50B1-AD9A-78651E928BAA}"/>
          </ac:picMkLst>
        </pc:picChg>
      </pc:sldChg>
      <pc:sldChg chg="addSp delSp modSp add mod">
        <pc:chgData name="Kristyll Avila" userId="a23cfcc0-ad3b-4495-b1de-4d212d9d9060" providerId="ADAL" clId="{3A281796-695C-4ABD-B997-88DBE128926B}" dt="2023-05-16T08:08:47.146" v="102" actId="1076"/>
        <pc:sldMkLst>
          <pc:docMk/>
          <pc:sldMk cId="1782278133" sldId="260"/>
        </pc:sldMkLst>
        <pc:spChg chg="add del mod">
          <ac:chgData name="Kristyll Avila" userId="a23cfcc0-ad3b-4495-b1de-4d212d9d9060" providerId="ADAL" clId="{3A281796-695C-4ABD-B997-88DBE128926B}" dt="2023-05-16T08:08:01.682" v="74" actId="478"/>
          <ac:spMkLst>
            <pc:docMk/>
            <pc:sldMk cId="1782278133" sldId="260"/>
            <ac:spMk id="4" creationId="{BCB03FEB-13A9-A0E7-3B2A-EA94EDD83262}"/>
          </ac:spMkLst>
        </pc:spChg>
        <pc:spChg chg="mod">
          <ac:chgData name="Kristyll Avila" userId="a23cfcc0-ad3b-4495-b1de-4d212d9d9060" providerId="ADAL" clId="{3A281796-695C-4ABD-B997-88DBE128926B}" dt="2023-05-16T08:08:47.146" v="102" actId="1076"/>
          <ac:spMkLst>
            <pc:docMk/>
            <pc:sldMk cId="1782278133" sldId="260"/>
            <ac:spMk id="6" creationId="{26BE0719-53E2-E218-D53B-DEFF8EE262D1}"/>
          </ac:spMkLst>
        </pc:spChg>
        <pc:picChg chg="del">
          <ac:chgData name="Kristyll Avila" userId="a23cfcc0-ad3b-4495-b1de-4d212d9d9060" providerId="ADAL" clId="{3A281796-695C-4ABD-B997-88DBE128926B}" dt="2023-05-16T08:07:53.796" v="72" actId="478"/>
          <ac:picMkLst>
            <pc:docMk/>
            <pc:sldMk cId="1782278133" sldId="260"/>
            <ac:picMk id="5" creationId="{AB0CD064-0F11-C9D7-1A86-0450FB531E41}"/>
          </ac:picMkLst>
        </pc:picChg>
        <pc:picChg chg="add mod">
          <ac:chgData name="Kristyll Avila" userId="a23cfcc0-ad3b-4495-b1de-4d212d9d9060" providerId="ADAL" clId="{3A281796-695C-4ABD-B997-88DBE128926B}" dt="2023-05-16T08:08:11.903" v="77" actId="1076"/>
          <ac:picMkLst>
            <pc:docMk/>
            <pc:sldMk cId="1782278133" sldId="260"/>
            <ac:picMk id="8" creationId="{84BF0662-9673-F670-3EF8-8914803B0871}"/>
          </ac:picMkLst>
        </pc:picChg>
      </pc:sldChg>
      <pc:sldChg chg="addSp delSp modSp add mod">
        <pc:chgData name="Kristyll Avila" userId="a23cfcc0-ad3b-4495-b1de-4d212d9d9060" providerId="ADAL" clId="{3A281796-695C-4ABD-B997-88DBE128926B}" dt="2023-05-16T21:08:50.233" v="897"/>
        <pc:sldMkLst>
          <pc:docMk/>
          <pc:sldMk cId="1895544507" sldId="261"/>
        </pc:sldMkLst>
        <pc:spChg chg="mod">
          <ac:chgData name="Kristyll Avila" userId="a23cfcc0-ad3b-4495-b1de-4d212d9d9060" providerId="ADAL" clId="{3A281796-695C-4ABD-B997-88DBE128926B}" dt="2023-05-16T21:08:50.233" v="897"/>
          <ac:spMkLst>
            <pc:docMk/>
            <pc:sldMk cId="1895544507" sldId="261"/>
            <ac:spMk id="4" creationId="{8048A7C6-F0B1-23F6-0ACF-98D6E1A2D889}"/>
          </ac:spMkLst>
        </pc:spChg>
        <pc:spChg chg="mod">
          <ac:chgData name="Kristyll Avila" userId="a23cfcc0-ad3b-4495-b1de-4d212d9d9060" providerId="ADAL" clId="{3A281796-695C-4ABD-B997-88DBE128926B}" dt="2023-05-16T20:58:42.709" v="837" actId="20577"/>
          <ac:spMkLst>
            <pc:docMk/>
            <pc:sldMk cId="1895544507" sldId="261"/>
            <ac:spMk id="8" creationId="{17FEDE82-E02B-B0B2-5827-4B9FC4FEE609}"/>
          </ac:spMkLst>
        </pc:spChg>
        <pc:picChg chg="add del">
          <ac:chgData name="Kristyll Avila" userId="a23cfcc0-ad3b-4495-b1de-4d212d9d9060" providerId="ADAL" clId="{3A281796-695C-4ABD-B997-88DBE128926B}" dt="2023-05-16T10:58:55.066" v="521" actId="478"/>
          <ac:picMkLst>
            <pc:docMk/>
            <pc:sldMk cId="1895544507" sldId="261"/>
            <ac:picMk id="3" creationId="{F59948E6-ACF7-C46B-7049-ED8EEA6DF567}"/>
          </ac:picMkLst>
        </pc:picChg>
        <pc:picChg chg="add mod">
          <ac:chgData name="Kristyll Avila" userId="a23cfcc0-ad3b-4495-b1de-4d212d9d9060" providerId="ADAL" clId="{3A281796-695C-4ABD-B997-88DBE128926B}" dt="2023-05-16T10:59:25.520" v="528" actId="1076"/>
          <ac:picMkLst>
            <pc:docMk/>
            <pc:sldMk cId="1895544507" sldId="261"/>
            <ac:picMk id="6" creationId="{54CB93BD-2CE5-B010-835F-2CABEC1EB7EC}"/>
          </ac:picMkLst>
        </pc:picChg>
        <pc:picChg chg="del">
          <ac:chgData name="Kristyll Avila" userId="a23cfcc0-ad3b-4495-b1de-4d212d9d9060" providerId="ADAL" clId="{3A281796-695C-4ABD-B997-88DBE128926B}" dt="2023-05-16T10:58:27.649" v="519" actId="478"/>
          <ac:picMkLst>
            <pc:docMk/>
            <pc:sldMk cId="1895544507" sldId="261"/>
            <ac:picMk id="10" creationId="{2A32A9F8-2E93-50B1-AD9A-78651E928BAA}"/>
          </ac:picMkLst>
        </pc:picChg>
      </pc:sldChg>
      <pc:sldChg chg="delSp add del mod">
        <pc:chgData name="Kristyll Avila" userId="a23cfcc0-ad3b-4495-b1de-4d212d9d9060" providerId="ADAL" clId="{3A281796-695C-4ABD-B997-88DBE128926B}" dt="2023-05-16T08:12:28.425" v="146" actId="47"/>
        <pc:sldMkLst>
          <pc:docMk/>
          <pc:sldMk cId="3648044125" sldId="261"/>
        </pc:sldMkLst>
        <pc:spChg chg="del">
          <ac:chgData name="Kristyll Avila" userId="a23cfcc0-ad3b-4495-b1de-4d212d9d9060" providerId="ADAL" clId="{3A281796-695C-4ABD-B997-88DBE128926B}" dt="2023-05-16T08:11:04.569" v="105" actId="478"/>
          <ac:spMkLst>
            <pc:docMk/>
            <pc:sldMk cId="3648044125" sldId="261"/>
            <ac:spMk id="6" creationId="{26BE0719-53E2-E218-D53B-DEFF8EE262D1}"/>
          </ac:spMkLst>
        </pc:spChg>
        <pc:picChg chg="del">
          <ac:chgData name="Kristyll Avila" userId="a23cfcc0-ad3b-4495-b1de-4d212d9d9060" providerId="ADAL" clId="{3A281796-695C-4ABD-B997-88DBE128926B}" dt="2023-05-16T08:11:02.460" v="104" actId="478"/>
          <ac:picMkLst>
            <pc:docMk/>
            <pc:sldMk cId="3648044125" sldId="261"/>
            <ac:picMk id="8" creationId="{84BF0662-9673-F670-3EF8-8914803B0871}"/>
          </ac:picMkLst>
        </pc:picChg>
      </pc:sldChg>
      <pc:sldChg chg="add del">
        <pc:chgData name="Kristyll Avila" userId="a23cfcc0-ad3b-4495-b1de-4d212d9d9060" providerId="ADAL" clId="{3A281796-695C-4ABD-B997-88DBE128926B}" dt="2023-05-16T10:54:00.689" v="517" actId="2696"/>
        <pc:sldMkLst>
          <pc:docMk/>
          <pc:sldMk cId="362685434" sldId="262"/>
        </pc:sldMkLst>
      </pc:sldChg>
      <pc:sldChg chg="addSp delSp modSp add del mod">
        <pc:chgData name="Kristyll Avila" userId="a23cfcc0-ad3b-4495-b1de-4d212d9d9060" providerId="ADAL" clId="{3A281796-695C-4ABD-B997-88DBE128926B}" dt="2023-05-16T11:25:02.488" v="638" actId="47"/>
        <pc:sldMkLst>
          <pc:docMk/>
          <pc:sldMk cId="988856715" sldId="262"/>
        </pc:sldMkLst>
        <pc:spChg chg="add mod">
          <ac:chgData name="Kristyll Avila" userId="a23cfcc0-ad3b-4495-b1de-4d212d9d9060" providerId="ADAL" clId="{3A281796-695C-4ABD-B997-88DBE128926B}" dt="2023-05-16T11:19:26.748" v="637" actId="114"/>
          <ac:spMkLst>
            <pc:docMk/>
            <pc:sldMk cId="988856715" sldId="262"/>
            <ac:spMk id="2" creationId="{F833F274-2ECF-2567-B569-EECBBDB74B12}"/>
          </ac:spMkLst>
        </pc:spChg>
        <pc:spChg chg="add">
          <ac:chgData name="Kristyll Avila" userId="a23cfcc0-ad3b-4495-b1de-4d212d9d9060" providerId="ADAL" clId="{3A281796-695C-4ABD-B997-88DBE128926B}" dt="2023-05-16T11:18:10.395" v="591" actId="22"/>
          <ac:spMkLst>
            <pc:docMk/>
            <pc:sldMk cId="988856715" sldId="262"/>
            <ac:spMk id="5" creationId="{E153949F-08E9-AD22-FBA2-12B67C26F2AE}"/>
          </ac:spMkLst>
        </pc:spChg>
        <pc:spChg chg="mod">
          <ac:chgData name="Kristyll Avila" userId="a23cfcc0-ad3b-4495-b1de-4d212d9d9060" providerId="ADAL" clId="{3A281796-695C-4ABD-B997-88DBE128926B}" dt="2023-05-16T11:01:21.027" v="581" actId="20577"/>
          <ac:spMkLst>
            <pc:docMk/>
            <pc:sldMk cId="988856715" sldId="262"/>
            <ac:spMk id="8" creationId="{17FEDE82-E02B-B0B2-5827-4B9FC4FEE609}"/>
          </ac:spMkLst>
        </pc:spChg>
        <pc:picChg chg="del">
          <ac:chgData name="Kristyll Avila" userId="a23cfcc0-ad3b-4495-b1de-4d212d9d9060" providerId="ADAL" clId="{3A281796-695C-4ABD-B997-88DBE128926B}" dt="2023-05-16T11:01:22.657" v="582" actId="478"/>
          <ac:picMkLst>
            <pc:docMk/>
            <pc:sldMk cId="988856715" sldId="262"/>
            <ac:picMk id="6" creationId="{54CB93BD-2CE5-B010-835F-2CABEC1EB7EC}"/>
          </ac:picMkLst>
        </pc:picChg>
      </pc:sldChg>
      <pc:sldChg chg="modSp mod">
        <pc:chgData name="Kristyll Avila" userId="a23cfcc0-ad3b-4495-b1de-4d212d9d9060" providerId="ADAL" clId="{3A281796-695C-4ABD-B997-88DBE128926B}" dt="2023-05-16T21:08:54.546" v="898"/>
        <pc:sldMkLst>
          <pc:docMk/>
          <pc:sldMk cId="1654392157" sldId="262"/>
        </pc:sldMkLst>
        <pc:spChg chg="mod">
          <ac:chgData name="Kristyll Avila" userId="a23cfcc0-ad3b-4495-b1de-4d212d9d9060" providerId="ADAL" clId="{3A281796-695C-4ABD-B997-88DBE128926B}" dt="2023-05-16T21:08:54.546" v="898"/>
          <ac:spMkLst>
            <pc:docMk/>
            <pc:sldMk cId="1654392157" sldId="262"/>
            <ac:spMk id="4" creationId="{8048A7C6-F0B1-23F6-0ACF-98D6E1A2D889}"/>
          </ac:spMkLst>
        </pc:spChg>
        <pc:spChg chg="mod">
          <ac:chgData name="Kristyll Avila" userId="a23cfcc0-ad3b-4495-b1de-4d212d9d9060" providerId="ADAL" clId="{3A281796-695C-4ABD-B997-88DBE128926B}" dt="2023-05-16T21:01:18.504" v="852" actId="20577"/>
          <ac:spMkLst>
            <pc:docMk/>
            <pc:sldMk cId="1654392157" sldId="262"/>
            <ac:spMk id="8" creationId="{17FEDE82-E02B-B0B2-5827-4B9FC4FEE609}"/>
          </ac:spMkLst>
        </pc:spChg>
      </pc:sldChg>
      <pc:sldChg chg="modSp mod">
        <pc:chgData name="Kristyll Avila" userId="a23cfcc0-ad3b-4495-b1de-4d212d9d9060" providerId="ADAL" clId="{3A281796-695C-4ABD-B997-88DBE128926B}" dt="2023-05-16T21:08:57.860" v="899"/>
        <pc:sldMkLst>
          <pc:docMk/>
          <pc:sldMk cId="387268905" sldId="263"/>
        </pc:sldMkLst>
        <pc:spChg chg="mod">
          <ac:chgData name="Kristyll Avila" userId="a23cfcc0-ad3b-4495-b1de-4d212d9d9060" providerId="ADAL" clId="{3A281796-695C-4ABD-B997-88DBE128926B}" dt="2023-05-16T21:08:57.860" v="899"/>
          <ac:spMkLst>
            <pc:docMk/>
            <pc:sldMk cId="387268905" sldId="263"/>
            <ac:spMk id="4" creationId="{8048A7C6-F0B1-23F6-0ACF-98D6E1A2D889}"/>
          </ac:spMkLst>
        </pc:spChg>
      </pc:sldChg>
      <pc:sldChg chg="modSp mod">
        <pc:chgData name="Kristyll Avila" userId="a23cfcc0-ad3b-4495-b1de-4d212d9d9060" providerId="ADAL" clId="{3A281796-695C-4ABD-B997-88DBE128926B}" dt="2023-05-16T21:09:15.578" v="912" actId="20577"/>
        <pc:sldMkLst>
          <pc:docMk/>
          <pc:sldMk cId="1418201560" sldId="264"/>
        </pc:sldMkLst>
        <pc:spChg chg="mod">
          <ac:chgData name="Kristyll Avila" userId="a23cfcc0-ad3b-4495-b1de-4d212d9d9060" providerId="ADAL" clId="{3A281796-695C-4ABD-B997-88DBE128926B}" dt="2023-05-16T21:09:15.578" v="912" actId="20577"/>
          <ac:spMkLst>
            <pc:docMk/>
            <pc:sldMk cId="1418201560" sldId="264"/>
            <ac:spMk id="4" creationId="{8048A7C6-F0B1-23F6-0ACF-98D6E1A2D889}"/>
          </ac:spMkLst>
        </pc:spChg>
      </pc:sldChg>
      <pc:sldChg chg="addSp delSp modSp mod">
        <pc:chgData name="Kristyll Avila" userId="a23cfcc0-ad3b-4495-b1de-4d212d9d9060" providerId="ADAL" clId="{3A281796-695C-4ABD-B997-88DBE128926B}" dt="2023-05-16T21:09:22.420" v="913"/>
        <pc:sldMkLst>
          <pc:docMk/>
          <pc:sldMk cId="3375177316" sldId="265"/>
        </pc:sldMkLst>
        <pc:spChg chg="mod">
          <ac:chgData name="Kristyll Avila" userId="a23cfcc0-ad3b-4495-b1de-4d212d9d9060" providerId="ADAL" clId="{3A281796-695C-4ABD-B997-88DBE128926B}" dt="2023-05-16T21:09:22.420" v="913"/>
          <ac:spMkLst>
            <pc:docMk/>
            <pc:sldMk cId="3375177316" sldId="265"/>
            <ac:spMk id="4" creationId="{8048A7C6-F0B1-23F6-0ACF-98D6E1A2D889}"/>
          </ac:spMkLst>
        </pc:spChg>
        <pc:picChg chg="mod">
          <ac:chgData name="Kristyll Avila" userId="a23cfcc0-ad3b-4495-b1de-4d212d9d9060" providerId="ADAL" clId="{3A281796-695C-4ABD-B997-88DBE128926B}" dt="2023-05-16T21:05:59.802" v="872" actId="1076"/>
          <ac:picMkLst>
            <pc:docMk/>
            <pc:sldMk cId="3375177316" sldId="265"/>
            <ac:picMk id="2" creationId="{A358A5F0-9AF3-AE4A-BB62-4BF6E9B9B424}"/>
          </ac:picMkLst>
        </pc:picChg>
        <pc:picChg chg="add del mod">
          <ac:chgData name="Kristyll Avila" userId="a23cfcc0-ad3b-4495-b1de-4d212d9d9060" providerId="ADAL" clId="{3A281796-695C-4ABD-B997-88DBE128926B}" dt="2023-05-16T21:05:45.717" v="864" actId="478"/>
          <ac:picMkLst>
            <pc:docMk/>
            <pc:sldMk cId="3375177316" sldId="265"/>
            <ac:picMk id="3" creationId="{463AB701-A9E2-007F-1BCD-3CD4D0C3B89C}"/>
          </ac:picMkLst>
        </pc:picChg>
      </pc:sldChg>
      <pc:sldChg chg="modSp mod">
        <pc:chgData name="Kristyll Avila" userId="a23cfcc0-ad3b-4495-b1de-4d212d9d9060" providerId="ADAL" clId="{3A281796-695C-4ABD-B997-88DBE128926B}" dt="2023-05-16T21:08:46.697" v="896"/>
        <pc:sldMkLst>
          <pc:docMk/>
          <pc:sldMk cId="3330669186" sldId="266"/>
        </pc:sldMkLst>
        <pc:spChg chg="mod">
          <ac:chgData name="Kristyll Avila" userId="a23cfcc0-ad3b-4495-b1de-4d212d9d9060" providerId="ADAL" clId="{3A281796-695C-4ABD-B997-88DBE128926B}" dt="2023-05-16T21:08:46.697" v="896"/>
          <ac:spMkLst>
            <pc:docMk/>
            <pc:sldMk cId="3330669186" sldId="266"/>
            <ac:spMk id="4" creationId="{8048A7C6-F0B1-23F6-0ACF-98D6E1A2D889}"/>
          </ac:spMkLst>
        </pc:spChg>
        <pc:spChg chg="mod">
          <ac:chgData name="Kristyll Avila" userId="a23cfcc0-ad3b-4495-b1de-4d212d9d9060" providerId="ADAL" clId="{3A281796-695C-4ABD-B997-88DBE128926B}" dt="2023-05-16T20:58:18.848" v="835" actId="20577"/>
          <ac:spMkLst>
            <pc:docMk/>
            <pc:sldMk cId="3330669186" sldId="266"/>
            <ac:spMk id="8" creationId="{17FEDE82-E02B-B0B2-5827-4B9FC4FEE609}"/>
          </ac:spMkLst>
        </pc:spChg>
      </pc:sldChg>
      <pc:sldChg chg="addSp modSp mod">
        <pc:chgData name="Kristyll Avila" userId="a23cfcc0-ad3b-4495-b1de-4d212d9d9060" providerId="ADAL" clId="{3A281796-695C-4ABD-B997-88DBE128926B}" dt="2023-05-16T21:08:40.265" v="894"/>
        <pc:sldMkLst>
          <pc:docMk/>
          <pc:sldMk cId="4273162134" sldId="267"/>
        </pc:sldMkLst>
        <pc:spChg chg="mod">
          <ac:chgData name="Kristyll Avila" userId="a23cfcc0-ad3b-4495-b1de-4d212d9d9060" providerId="ADAL" clId="{3A281796-695C-4ABD-B997-88DBE128926B}" dt="2023-05-16T21:08:40.265" v="894"/>
          <ac:spMkLst>
            <pc:docMk/>
            <pc:sldMk cId="4273162134" sldId="267"/>
            <ac:spMk id="4" creationId="{8048A7C6-F0B1-23F6-0ACF-98D6E1A2D889}"/>
          </ac:spMkLst>
        </pc:spChg>
        <pc:spChg chg="mod">
          <ac:chgData name="Kristyll Avila" userId="a23cfcc0-ad3b-4495-b1de-4d212d9d9060" providerId="ADAL" clId="{3A281796-695C-4ABD-B997-88DBE128926B}" dt="2023-05-16T20:49:18.325" v="715" actId="20577"/>
          <ac:spMkLst>
            <pc:docMk/>
            <pc:sldMk cId="4273162134" sldId="267"/>
            <ac:spMk id="8" creationId="{17FEDE82-E02B-B0B2-5827-4B9FC4FEE609}"/>
          </ac:spMkLst>
        </pc:spChg>
        <pc:picChg chg="add mod">
          <ac:chgData name="Kristyll Avila" userId="a23cfcc0-ad3b-4495-b1de-4d212d9d9060" providerId="ADAL" clId="{3A281796-695C-4ABD-B997-88DBE128926B}" dt="2023-05-16T20:48:44.705" v="650" actId="1076"/>
          <ac:picMkLst>
            <pc:docMk/>
            <pc:sldMk cId="4273162134" sldId="267"/>
            <ac:picMk id="3" creationId="{B4BA1807-028C-DB48-8A3C-8E1A4DBAFC02}"/>
          </ac:picMkLst>
        </pc:picChg>
      </pc:sldChg>
      <pc:sldChg chg="delSp del mod">
        <pc:chgData name="Kristyll Avila" userId="a23cfcc0-ad3b-4495-b1de-4d212d9d9060" providerId="ADAL" clId="{3A281796-695C-4ABD-B997-88DBE128926B}" dt="2023-05-16T20:50:12.223" v="719" actId="47"/>
        <pc:sldMkLst>
          <pc:docMk/>
          <pc:sldMk cId="4269457735" sldId="268"/>
        </pc:sldMkLst>
        <pc:spChg chg="del">
          <ac:chgData name="Kristyll Avila" userId="a23cfcc0-ad3b-4495-b1de-4d212d9d9060" providerId="ADAL" clId="{3A281796-695C-4ABD-B997-88DBE128926B}" dt="2023-05-16T20:49:53.133" v="717" actId="478"/>
          <ac:spMkLst>
            <pc:docMk/>
            <pc:sldMk cId="4269457735" sldId="268"/>
            <ac:spMk id="8" creationId="{17FEDE82-E02B-B0B2-5827-4B9FC4FEE609}"/>
          </ac:spMkLst>
        </pc:spChg>
        <pc:picChg chg="del">
          <ac:chgData name="Kristyll Avila" userId="a23cfcc0-ad3b-4495-b1de-4d212d9d9060" providerId="ADAL" clId="{3A281796-695C-4ABD-B997-88DBE128926B}" dt="2023-05-16T20:49:50.520" v="716" actId="478"/>
          <ac:picMkLst>
            <pc:docMk/>
            <pc:sldMk cId="4269457735" sldId="268"/>
            <ac:picMk id="5" creationId="{FC42D2A9-8650-05C4-D857-E11E33A7625E}"/>
          </ac:picMkLst>
        </pc:picChg>
      </pc:sldChg>
      <pc:sldChg chg="addSp delSp modSp add mod">
        <pc:chgData name="Kristyll Avila" userId="a23cfcc0-ad3b-4495-b1de-4d212d9d9060" providerId="ADAL" clId="{3A281796-695C-4ABD-B997-88DBE128926B}" dt="2023-05-16T21:08:43.170" v="895"/>
        <pc:sldMkLst>
          <pc:docMk/>
          <pc:sldMk cId="1151284830" sldId="269"/>
        </pc:sldMkLst>
        <pc:spChg chg="mod">
          <ac:chgData name="Kristyll Avila" userId="a23cfcc0-ad3b-4495-b1de-4d212d9d9060" providerId="ADAL" clId="{3A281796-695C-4ABD-B997-88DBE128926B}" dt="2023-05-16T21:08:43.170" v="895"/>
          <ac:spMkLst>
            <pc:docMk/>
            <pc:sldMk cId="1151284830" sldId="269"/>
            <ac:spMk id="4" creationId="{8048A7C6-F0B1-23F6-0ACF-98D6E1A2D889}"/>
          </ac:spMkLst>
        </pc:spChg>
        <pc:spChg chg="mod">
          <ac:chgData name="Kristyll Avila" userId="a23cfcc0-ad3b-4495-b1de-4d212d9d9060" providerId="ADAL" clId="{3A281796-695C-4ABD-B997-88DBE128926B}" dt="2023-05-16T20:51:44.251" v="816" actId="20577"/>
          <ac:spMkLst>
            <pc:docMk/>
            <pc:sldMk cId="1151284830" sldId="269"/>
            <ac:spMk id="8" creationId="{17FEDE82-E02B-B0B2-5827-4B9FC4FEE609}"/>
          </ac:spMkLst>
        </pc:spChg>
        <pc:picChg chg="del">
          <ac:chgData name="Kristyll Avila" userId="a23cfcc0-ad3b-4495-b1de-4d212d9d9060" providerId="ADAL" clId="{3A281796-695C-4ABD-B997-88DBE128926B}" dt="2023-05-16T20:51:53.455" v="817" actId="478"/>
          <ac:picMkLst>
            <pc:docMk/>
            <pc:sldMk cId="1151284830" sldId="269"/>
            <ac:picMk id="3" creationId="{B4BA1807-028C-DB48-8A3C-8E1A4DBAFC02}"/>
          </ac:picMkLst>
        </pc:picChg>
        <pc:picChg chg="add mod">
          <ac:chgData name="Kristyll Avila" userId="a23cfcc0-ad3b-4495-b1de-4d212d9d9060" providerId="ADAL" clId="{3A281796-695C-4ABD-B997-88DBE128926B}" dt="2023-05-16T20:56:07.481" v="826" actId="1076"/>
          <ac:picMkLst>
            <pc:docMk/>
            <pc:sldMk cId="1151284830" sldId="269"/>
            <ac:picMk id="5" creationId="{3737D17A-6389-6304-0C7E-F5795EC28181}"/>
          </ac:picMkLst>
        </pc:picChg>
      </pc:sldChg>
    </pc:docChg>
  </pc:docChgLst>
  <pc:docChgLst>
    <pc:chgData name="Binal Patel" userId="S::binal.patel@edu.sait.ca::6f5aea6b-c6cb-44b0-93f3-80d855352df8" providerId="AD" clId="Web-{1C4EFD99-02C1-413F-A490-0C3C9CFBE2F0}"/>
    <pc:docChg chg="delSld">
      <pc:chgData name="Binal Patel" userId="S::binal.patel@edu.sait.ca::6f5aea6b-c6cb-44b0-93f3-80d855352df8" providerId="AD" clId="Web-{1C4EFD99-02C1-413F-A490-0C3C9CFBE2F0}" dt="2023-05-16T20:33:29.525" v="0"/>
      <pc:docMkLst>
        <pc:docMk/>
      </pc:docMkLst>
      <pc:sldChg chg="del">
        <pc:chgData name="Binal Patel" userId="S::binal.patel@edu.sait.ca::6f5aea6b-c6cb-44b0-93f3-80d855352df8" providerId="AD" clId="Web-{1C4EFD99-02C1-413F-A490-0C3C9CFBE2F0}" dt="2023-05-16T20:33:29.525" v="0"/>
        <pc:sldMkLst>
          <pc:docMk/>
          <pc:sldMk cId="1659847757" sldId="266"/>
        </pc:sldMkLst>
      </pc:sldChg>
    </pc:docChg>
  </pc:docChgLst>
  <pc:docChgLst>
    <pc:chgData name="Binal Patel" userId="S::binal.patel@edu.sait.ca::6f5aea6b-c6cb-44b0-93f3-80d855352df8" providerId="AD" clId="Web-{F598AC61-C708-4922-B81E-212EB9074422}"/>
    <pc:docChg chg="modSld">
      <pc:chgData name="Binal Patel" userId="S::binal.patel@edu.sait.ca::6f5aea6b-c6cb-44b0-93f3-80d855352df8" providerId="AD" clId="Web-{F598AC61-C708-4922-B81E-212EB9074422}" dt="2023-05-10T19:59:25.059" v="15"/>
      <pc:docMkLst>
        <pc:docMk/>
      </pc:docMkLst>
      <pc:sldChg chg="addSp delSp modSp">
        <pc:chgData name="Binal Patel" userId="S::binal.patel@edu.sait.ca::6f5aea6b-c6cb-44b0-93f3-80d855352df8" providerId="AD" clId="Web-{F598AC61-C708-4922-B81E-212EB9074422}" dt="2023-05-10T19:59:25.059" v="15"/>
        <pc:sldMkLst>
          <pc:docMk/>
          <pc:sldMk cId="3266825496" sldId="263"/>
        </pc:sldMkLst>
        <pc:graphicFrameChg chg="mod modGraphic">
          <ac:chgData name="Binal Patel" userId="S::binal.patel@edu.sait.ca::6f5aea6b-c6cb-44b0-93f3-80d855352df8" providerId="AD" clId="Web-{F598AC61-C708-4922-B81E-212EB9074422}" dt="2023-05-10T19:59:25.059" v="15"/>
          <ac:graphicFrameMkLst>
            <pc:docMk/>
            <pc:sldMk cId="3266825496" sldId="263"/>
            <ac:graphicFrameMk id="4" creationId="{5F31B00B-E1DA-A089-BAAB-4703CB33F564}"/>
          </ac:graphicFrameMkLst>
        </pc:graphicFrameChg>
        <pc:picChg chg="add mod">
          <ac:chgData name="Binal Patel" userId="S::binal.patel@edu.sait.ca::6f5aea6b-c6cb-44b0-93f3-80d855352df8" providerId="AD" clId="Web-{F598AC61-C708-4922-B81E-212EB9074422}" dt="2023-05-10T19:59:01.591" v="3" actId="14100"/>
          <ac:picMkLst>
            <pc:docMk/>
            <pc:sldMk cId="3266825496" sldId="263"/>
            <ac:picMk id="3" creationId="{C6FB1249-F8A7-C6EE-27A4-61AE08661551}"/>
          </ac:picMkLst>
        </pc:picChg>
        <pc:picChg chg="del">
          <ac:chgData name="Binal Patel" userId="S::binal.patel@edu.sait.ca::6f5aea6b-c6cb-44b0-93f3-80d855352df8" providerId="AD" clId="Web-{F598AC61-C708-4922-B81E-212EB9074422}" dt="2023-05-10T19:58:52.388" v="0"/>
          <ac:picMkLst>
            <pc:docMk/>
            <pc:sldMk cId="3266825496" sldId="263"/>
            <ac:picMk id="8" creationId="{3D7F1D22-05EC-CCB2-60EA-B1AE819910D1}"/>
          </ac:picMkLst>
        </pc:picChg>
      </pc:sldChg>
    </pc:docChg>
  </pc:docChgLst>
  <pc:docChgLst>
    <pc:chgData name="Binal Patel" userId="S::binal.patel@edu.sait.ca::6f5aea6b-c6cb-44b0-93f3-80d855352df8" providerId="AD" clId="Web-{ECB737B7-49F3-4E92-AA77-6CD550DDC1EC}"/>
    <pc:docChg chg="addSld modSld">
      <pc:chgData name="Binal Patel" userId="S::binal.patel@edu.sait.ca::6f5aea6b-c6cb-44b0-93f3-80d855352df8" providerId="AD" clId="Web-{ECB737B7-49F3-4E92-AA77-6CD550DDC1EC}" dt="2023-05-16T20:25:09.876" v="65" actId="20577"/>
      <pc:docMkLst>
        <pc:docMk/>
      </pc:docMkLst>
      <pc:sldChg chg="addSp delSp modSp">
        <pc:chgData name="Binal Patel" userId="S::binal.patel@edu.sait.ca::6f5aea6b-c6cb-44b0-93f3-80d855352df8" providerId="AD" clId="Web-{ECB737B7-49F3-4E92-AA77-6CD550DDC1EC}" dt="2023-05-16T19:39:07.489" v="8" actId="14100"/>
        <pc:sldMkLst>
          <pc:docMk/>
          <pc:sldMk cId="1418201560" sldId="264"/>
        </pc:sldMkLst>
        <pc:picChg chg="del mod">
          <ac:chgData name="Binal Patel" userId="S::binal.patel@edu.sait.ca::6f5aea6b-c6cb-44b0-93f3-80d855352df8" providerId="AD" clId="Web-{ECB737B7-49F3-4E92-AA77-6CD550DDC1EC}" dt="2023-05-16T19:37:24.159" v="2"/>
          <ac:picMkLst>
            <pc:docMk/>
            <pc:sldMk cId="1418201560" sldId="264"/>
            <ac:picMk id="2" creationId="{DC32A409-61EB-5EDB-CD4D-871D61F8518A}"/>
          </ac:picMkLst>
        </pc:picChg>
        <pc:picChg chg="add mod">
          <ac:chgData name="Binal Patel" userId="S::binal.patel@edu.sait.ca::6f5aea6b-c6cb-44b0-93f3-80d855352df8" providerId="AD" clId="Web-{ECB737B7-49F3-4E92-AA77-6CD550DDC1EC}" dt="2023-05-16T19:39:07.489" v="8" actId="14100"/>
          <ac:picMkLst>
            <pc:docMk/>
            <pc:sldMk cId="1418201560" sldId="264"/>
            <ac:picMk id="3" creationId="{375D4494-4FBA-D004-EA80-695635C9C8F4}"/>
          </ac:picMkLst>
        </pc:picChg>
      </pc:sldChg>
      <pc:sldChg chg="modSp">
        <pc:chgData name="Binal Patel" userId="S::binal.patel@edu.sait.ca::6f5aea6b-c6cb-44b0-93f3-80d855352df8" providerId="AD" clId="Web-{ECB737B7-49F3-4E92-AA77-6CD550DDC1EC}" dt="2023-05-16T20:25:09.876" v="65" actId="20577"/>
        <pc:sldMkLst>
          <pc:docMk/>
          <pc:sldMk cId="3375177316" sldId="265"/>
        </pc:sldMkLst>
        <pc:spChg chg="mod">
          <ac:chgData name="Binal Patel" userId="S::binal.patel@edu.sait.ca::6f5aea6b-c6cb-44b0-93f3-80d855352df8" providerId="AD" clId="Web-{ECB737B7-49F3-4E92-AA77-6CD550DDC1EC}" dt="2023-05-16T20:25:09.876" v="65" actId="20577"/>
          <ac:spMkLst>
            <pc:docMk/>
            <pc:sldMk cId="3375177316" sldId="265"/>
            <ac:spMk id="8" creationId="{17FEDE82-E02B-B0B2-5827-4B9FC4FEE609}"/>
          </ac:spMkLst>
        </pc:spChg>
      </pc:sldChg>
      <pc:sldChg chg="modSp add replId">
        <pc:chgData name="Binal Patel" userId="S::binal.patel@edu.sait.ca::6f5aea6b-c6cb-44b0-93f3-80d855352df8" providerId="AD" clId="Web-{ECB737B7-49F3-4E92-AA77-6CD550DDC1EC}" dt="2023-05-16T20:23:51.644" v="15" actId="20577"/>
        <pc:sldMkLst>
          <pc:docMk/>
          <pc:sldMk cId="1659847757" sldId="266"/>
        </pc:sldMkLst>
        <pc:spChg chg="mod">
          <ac:chgData name="Binal Patel" userId="S::binal.patel@edu.sait.ca::6f5aea6b-c6cb-44b0-93f3-80d855352df8" providerId="AD" clId="Web-{ECB737B7-49F3-4E92-AA77-6CD550DDC1EC}" dt="2023-05-16T20:23:51.644" v="15" actId="20577"/>
          <ac:spMkLst>
            <pc:docMk/>
            <pc:sldMk cId="1659847757" sldId="266"/>
            <ac:spMk id="8" creationId="{17FEDE82-E02B-B0B2-5827-4B9FC4FEE609}"/>
          </ac:spMkLst>
        </pc:spChg>
      </pc:sldChg>
    </pc:docChg>
  </pc:docChgLst>
  <pc:docChgLst>
    <pc:chgData name="Andrew Da Costa" userId="S::andrew.dacosta@edu.sait.ca::21ab452c-d299-404b-8469-fb095e043467" providerId="AD" clId="Web-{84CE8E45-4A40-4A3E-A09B-1E06A55D9697}"/>
    <pc:docChg chg="addSld delSld modSld sldOrd">
      <pc:chgData name="Andrew Da Costa" userId="S::andrew.dacosta@edu.sait.ca::21ab452c-d299-404b-8469-fb095e043467" providerId="AD" clId="Web-{84CE8E45-4A40-4A3E-A09B-1E06A55D9697}" dt="2023-05-18T17:08:11.582" v="529" actId="20577"/>
      <pc:docMkLst>
        <pc:docMk/>
      </pc:docMkLst>
      <pc:sldChg chg="modSp">
        <pc:chgData name="Andrew Da Costa" userId="S::andrew.dacosta@edu.sait.ca::21ab452c-d299-404b-8469-fb095e043467" providerId="AD" clId="Web-{84CE8E45-4A40-4A3E-A09B-1E06A55D9697}" dt="2023-05-18T16:24:55.498" v="6" actId="20577"/>
        <pc:sldMkLst>
          <pc:docMk/>
          <pc:sldMk cId="1168907309" sldId="257"/>
        </pc:sldMkLst>
        <pc:spChg chg="mod">
          <ac:chgData name="Andrew Da Costa" userId="S::andrew.dacosta@edu.sait.ca::21ab452c-d299-404b-8469-fb095e043467" providerId="AD" clId="Web-{84CE8E45-4A40-4A3E-A09B-1E06A55D9697}" dt="2023-05-18T16:24:55.498" v="6" actId="20577"/>
          <ac:spMkLst>
            <pc:docMk/>
            <pc:sldMk cId="1168907309" sldId="257"/>
            <ac:spMk id="7" creationId="{801D2CC4-785C-07EC-80A8-6499ECF0C90B}"/>
          </ac:spMkLst>
        </pc:spChg>
      </pc:sldChg>
      <pc:sldChg chg="ord">
        <pc:chgData name="Andrew Da Costa" userId="S::andrew.dacosta@edu.sait.ca::21ab452c-d299-404b-8469-fb095e043467" providerId="AD" clId="Web-{84CE8E45-4A40-4A3E-A09B-1E06A55D9697}" dt="2023-05-18T16:20:26.963" v="0"/>
        <pc:sldMkLst>
          <pc:docMk/>
          <pc:sldMk cId="519640113" sldId="260"/>
        </pc:sldMkLst>
      </pc:sldChg>
      <pc:sldChg chg="modSp del">
        <pc:chgData name="Andrew Da Costa" userId="S::andrew.dacosta@edu.sait.ca::21ab452c-d299-404b-8469-fb095e043467" providerId="AD" clId="Web-{84CE8E45-4A40-4A3E-A09B-1E06A55D9697}" dt="2023-05-18T16:25:28.420" v="8"/>
        <pc:sldMkLst>
          <pc:docMk/>
          <pc:sldMk cId="2794663209" sldId="268"/>
        </pc:sldMkLst>
        <pc:spChg chg="mod">
          <ac:chgData name="Andrew Da Costa" userId="S::andrew.dacosta@edu.sait.ca::21ab452c-d299-404b-8469-fb095e043467" providerId="AD" clId="Web-{84CE8E45-4A40-4A3E-A09B-1E06A55D9697}" dt="2023-05-18T16:21:54.808" v="2" actId="20577"/>
          <ac:spMkLst>
            <pc:docMk/>
            <pc:sldMk cId="2794663209" sldId="268"/>
            <ac:spMk id="7" creationId="{801D2CC4-785C-07EC-80A8-6499ECF0C90B}"/>
          </ac:spMkLst>
        </pc:spChg>
      </pc:sldChg>
      <pc:sldChg chg="modSp ord">
        <pc:chgData name="Andrew Da Costa" userId="S::andrew.dacosta@edu.sait.ca::21ab452c-d299-404b-8469-fb095e043467" providerId="AD" clId="Web-{84CE8E45-4A40-4A3E-A09B-1E06A55D9697}" dt="2023-05-18T17:08:11.582" v="529" actId="20577"/>
        <pc:sldMkLst>
          <pc:docMk/>
          <pc:sldMk cId="1801056348" sldId="269"/>
        </pc:sldMkLst>
        <pc:spChg chg="mod">
          <ac:chgData name="Andrew Da Costa" userId="S::andrew.dacosta@edu.sait.ca::21ab452c-d299-404b-8469-fb095e043467" providerId="AD" clId="Web-{84CE8E45-4A40-4A3E-A09B-1E06A55D9697}" dt="2023-05-18T17:08:11.582" v="529" actId="20577"/>
          <ac:spMkLst>
            <pc:docMk/>
            <pc:sldMk cId="1801056348" sldId="269"/>
            <ac:spMk id="7" creationId="{801D2CC4-785C-07EC-80A8-6499ECF0C90B}"/>
          </ac:spMkLst>
        </pc:spChg>
      </pc:sldChg>
      <pc:sldChg chg="modSp add ord replId">
        <pc:chgData name="Andrew Da Costa" userId="S::andrew.dacosta@edu.sait.ca::21ab452c-d299-404b-8469-fb095e043467" providerId="AD" clId="Web-{84CE8E45-4A40-4A3E-A09B-1E06A55D9697}" dt="2023-05-18T17:03:57.157" v="527" actId="20577"/>
        <pc:sldMkLst>
          <pc:docMk/>
          <pc:sldMk cId="1188140479" sldId="271"/>
        </pc:sldMkLst>
        <pc:spChg chg="mod">
          <ac:chgData name="Andrew Da Costa" userId="S::andrew.dacosta@edu.sait.ca::21ab452c-d299-404b-8469-fb095e043467" providerId="AD" clId="Web-{84CE8E45-4A40-4A3E-A09B-1E06A55D9697}" dt="2023-05-18T17:03:57.157" v="527" actId="20577"/>
          <ac:spMkLst>
            <pc:docMk/>
            <pc:sldMk cId="1188140479" sldId="271"/>
            <ac:spMk id="7" creationId="{801D2CC4-785C-07EC-80A8-6499ECF0C90B}"/>
          </ac:spMkLst>
        </pc:spChg>
      </pc:sldChg>
      <pc:sldChg chg="add del replId">
        <pc:chgData name="Andrew Da Costa" userId="S::andrew.dacosta@edu.sait.ca::21ab452c-d299-404b-8469-fb095e043467" providerId="AD" clId="Web-{84CE8E45-4A40-4A3E-A09B-1E06A55D9697}" dt="2023-05-18T17:02:40.109" v="481"/>
        <pc:sldMkLst>
          <pc:docMk/>
          <pc:sldMk cId="1980777558" sldId="273"/>
        </pc:sldMkLst>
      </pc:sldChg>
    </pc:docChg>
  </pc:docChgLst>
  <pc:docChgLst>
    <pc:chgData name="Andrew Da Costa" userId="S::andrew.dacosta@edu.sait.ca::21ab452c-d299-404b-8469-fb095e043467" providerId="AD" clId="Web-{23896FB3-E699-4C61-FF78-C94BC0704F2D}"/>
    <pc:docChg chg="addSld delSld modSld">
      <pc:chgData name="Andrew Da Costa" userId="S::andrew.dacosta@edu.sait.ca::21ab452c-d299-404b-8469-fb095e043467" providerId="AD" clId="Web-{23896FB3-E699-4C61-FF78-C94BC0704F2D}" dt="2023-05-11T02:24:52.208" v="1739" actId="1076"/>
      <pc:docMkLst>
        <pc:docMk/>
      </pc:docMkLst>
      <pc:sldChg chg="del">
        <pc:chgData name="Andrew Da Costa" userId="S::andrew.dacosta@edu.sait.ca::21ab452c-d299-404b-8469-fb095e043467" providerId="AD" clId="Web-{23896FB3-E699-4C61-FF78-C94BC0704F2D}" dt="2023-05-11T01:48:25.131" v="0"/>
        <pc:sldMkLst>
          <pc:docMk/>
          <pc:sldMk cId="2224313788" sldId="266"/>
        </pc:sldMkLst>
      </pc:sldChg>
      <pc:sldChg chg="delSp modSp">
        <pc:chgData name="Andrew Da Costa" userId="S::andrew.dacosta@edu.sait.ca::21ab452c-d299-404b-8469-fb095e043467" providerId="AD" clId="Web-{23896FB3-E699-4C61-FF78-C94BC0704F2D}" dt="2023-05-11T02:24:52.208" v="1739" actId="1076"/>
        <pc:sldMkLst>
          <pc:docMk/>
          <pc:sldMk cId="1375933529" sldId="268"/>
        </pc:sldMkLst>
        <pc:spChg chg="del">
          <ac:chgData name="Andrew Da Costa" userId="S::andrew.dacosta@edu.sait.ca::21ab452c-d299-404b-8469-fb095e043467" providerId="AD" clId="Web-{23896FB3-E699-4C61-FF78-C94BC0704F2D}" dt="2023-05-11T02:24:43.380" v="1735"/>
          <ac:spMkLst>
            <pc:docMk/>
            <pc:sldMk cId="1375933529" sldId="268"/>
            <ac:spMk id="2" creationId="{9DB9702C-7BB3-A796-27F6-CB71B355B5A0}"/>
          </ac:spMkLst>
        </pc:spChg>
        <pc:graphicFrameChg chg="mod modGraphic">
          <ac:chgData name="Andrew Da Costa" userId="S::andrew.dacosta@edu.sait.ca::21ab452c-d299-404b-8469-fb095e043467" providerId="AD" clId="Web-{23896FB3-E699-4C61-FF78-C94BC0704F2D}" dt="2023-05-11T02:24:51.177" v="1738"/>
          <ac:graphicFrameMkLst>
            <pc:docMk/>
            <pc:sldMk cId="1375933529" sldId="268"/>
            <ac:graphicFrameMk id="4" creationId="{5F31B00B-E1DA-A089-BAAB-4703CB33F564}"/>
          </ac:graphicFrameMkLst>
        </pc:graphicFrameChg>
        <pc:picChg chg="mod">
          <ac:chgData name="Andrew Da Costa" userId="S::andrew.dacosta@edu.sait.ca::21ab452c-d299-404b-8469-fb095e043467" providerId="AD" clId="Web-{23896FB3-E699-4C61-FF78-C94BC0704F2D}" dt="2023-05-11T02:24:52.208" v="1739" actId="1076"/>
          <ac:picMkLst>
            <pc:docMk/>
            <pc:sldMk cId="1375933529" sldId="268"/>
            <ac:picMk id="3" creationId="{1E2214CE-D589-A041-A391-374DB377F6E4}"/>
          </ac:picMkLst>
        </pc:picChg>
      </pc:sldChg>
      <pc:sldChg chg="modSp">
        <pc:chgData name="Andrew Da Costa" userId="S::andrew.dacosta@edu.sait.ca::21ab452c-d299-404b-8469-fb095e043467" providerId="AD" clId="Web-{23896FB3-E699-4C61-FF78-C94BC0704F2D}" dt="2023-05-11T02:22:01.267" v="1731"/>
        <pc:sldMkLst>
          <pc:docMk/>
          <pc:sldMk cId="2002642316" sldId="269"/>
        </pc:sldMkLst>
        <pc:graphicFrameChg chg="mod modGraphic">
          <ac:chgData name="Andrew Da Costa" userId="S::andrew.dacosta@edu.sait.ca::21ab452c-d299-404b-8469-fb095e043467" providerId="AD" clId="Web-{23896FB3-E699-4C61-FF78-C94BC0704F2D}" dt="2023-05-11T02:22:01.267" v="1731"/>
          <ac:graphicFrameMkLst>
            <pc:docMk/>
            <pc:sldMk cId="2002642316" sldId="269"/>
            <ac:graphicFrameMk id="4" creationId="{5F31B00B-E1DA-A089-BAAB-4703CB33F564}"/>
          </ac:graphicFrameMkLst>
        </pc:graphicFrameChg>
        <pc:picChg chg="mod">
          <ac:chgData name="Andrew Da Costa" userId="S::andrew.dacosta@edu.sait.ca::21ab452c-d299-404b-8469-fb095e043467" providerId="AD" clId="Web-{23896FB3-E699-4C61-FF78-C94BC0704F2D}" dt="2023-05-11T02:21:58.236" v="1730" actId="1076"/>
          <ac:picMkLst>
            <pc:docMk/>
            <pc:sldMk cId="2002642316" sldId="269"/>
            <ac:picMk id="2" creationId="{EE904128-1260-A969-C5BE-340F5AA1446F}"/>
          </ac:picMkLst>
        </pc:picChg>
      </pc:sldChg>
      <pc:sldChg chg="new del">
        <pc:chgData name="Andrew Da Costa" userId="S::andrew.dacosta@edu.sait.ca::21ab452c-d299-404b-8469-fb095e043467" providerId="AD" clId="Web-{23896FB3-E699-4C61-FF78-C94BC0704F2D}" dt="2023-05-11T01:48:36.412" v="3"/>
        <pc:sldMkLst>
          <pc:docMk/>
          <pc:sldMk cId="2509514673" sldId="270"/>
        </pc:sldMkLst>
      </pc:sldChg>
      <pc:sldChg chg="addSp delSp modSp add replId">
        <pc:chgData name="Andrew Da Costa" userId="S::andrew.dacosta@edu.sait.ca::21ab452c-d299-404b-8469-fb095e043467" providerId="AD" clId="Web-{23896FB3-E699-4C61-FF78-C94BC0704F2D}" dt="2023-05-11T02:22:51.424" v="1733"/>
        <pc:sldMkLst>
          <pc:docMk/>
          <pc:sldMk cId="700565119" sldId="271"/>
        </pc:sldMkLst>
        <pc:graphicFrameChg chg="mod modGraphic">
          <ac:chgData name="Andrew Da Costa" userId="S::andrew.dacosta@edu.sait.ca::21ab452c-d299-404b-8469-fb095e043467" providerId="AD" clId="Web-{23896FB3-E699-4C61-FF78-C94BC0704F2D}" dt="2023-05-11T02:22:51.424" v="1733"/>
          <ac:graphicFrameMkLst>
            <pc:docMk/>
            <pc:sldMk cId="700565119" sldId="271"/>
            <ac:graphicFrameMk id="4" creationId="{5F31B00B-E1DA-A089-BAAB-4703CB33F564}"/>
          </ac:graphicFrameMkLst>
        </pc:graphicFrameChg>
        <pc:picChg chg="del">
          <ac:chgData name="Andrew Da Costa" userId="S::andrew.dacosta@edu.sait.ca::21ab452c-d299-404b-8469-fb095e043467" providerId="AD" clId="Web-{23896FB3-E699-4C61-FF78-C94BC0704F2D}" dt="2023-05-11T02:05:19.668" v="1170"/>
          <ac:picMkLst>
            <pc:docMk/>
            <pc:sldMk cId="700565119" sldId="271"/>
            <ac:picMk id="2" creationId="{EE904128-1260-A969-C5BE-340F5AA1446F}"/>
          </ac:picMkLst>
        </pc:picChg>
        <pc:picChg chg="add mod">
          <ac:chgData name="Andrew Da Costa" userId="S::andrew.dacosta@edu.sait.ca::21ab452c-d299-404b-8469-fb095e043467" providerId="AD" clId="Web-{23896FB3-E699-4C61-FF78-C94BC0704F2D}" dt="2023-05-11T02:14:11.710" v="1593" actId="1076"/>
          <ac:picMkLst>
            <pc:docMk/>
            <pc:sldMk cId="700565119" sldId="271"/>
            <ac:picMk id="3" creationId="{A647EBEA-FCFE-CC8E-057D-914515EDDE89}"/>
          </ac:picMkLst>
        </pc:picChg>
        <pc:picChg chg="add del mod">
          <ac:chgData name="Andrew Da Costa" userId="S::andrew.dacosta@edu.sait.ca::21ab452c-d299-404b-8469-fb095e043467" providerId="AD" clId="Web-{23896FB3-E699-4C61-FF78-C94BC0704F2D}" dt="2023-05-11T02:15:29.399" v="1600"/>
          <ac:picMkLst>
            <pc:docMk/>
            <pc:sldMk cId="700565119" sldId="271"/>
            <ac:picMk id="5" creationId="{F1DD527C-AF5F-4063-8396-BB635AE118CE}"/>
          </ac:picMkLst>
        </pc:picChg>
      </pc:sldChg>
      <pc:sldChg chg="addSp delSp modSp new mod setBg">
        <pc:chgData name="Andrew Da Costa" userId="S::andrew.dacosta@edu.sait.ca::21ab452c-d299-404b-8469-fb095e043467" providerId="AD" clId="Web-{23896FB3-E699-4C61-FF78-C94BC0704F2D}" dt="2023-05-11T02:15:56.728" v="1608"/>
        <pc:sldMkLst>
          <pc:docMk/>
          <pc:sldMk cId="3782355339" sldId="272"/>
        </pc:sldMkLst>
        <pc:spChg chg="del">
          <ac:chgData name="Andrew Da Costa" userId="S::andrew.dacosta@edu.sait.ca::21ab452c-d299-404b-8469-fb095e043467" providerId="AD" clId="Web-{23896FB3-E699-4C61-FF78-C94BC0704F2D}" dt="2023-05-11T02:15:22.446" v="1599"/>
          <ac:spMkLst>
            <pc:docMk/>
            <pc:sldMk cId="3782355339" sldId="272"/>
            <ac:spMk id="2" creationId="{BB6FB7E3-4864-BA99-93F6-61C2C6486BD8}"/>
          </ac:spMkLst>
        </pc:spChg>
        <pc:spChg chg="del">
          <ac:chgData name="Andrew Da Costa" userId="S::andrew.dacosta@edu.sait.ca::21ab452c-d299-404b-8469-fb095e043467" providerId="AD" clId="Web-{23896FB3-E699-4C61-FF78-C94BC0704F2D}" dt="2023-05-11T02:15:33.837" v="1601"/>
          <ac:spMkLst>
            <pc:docMk/>
            <pc:sldMk cId="3782355339" sldId="272"/>
            <ac:spMk id="3" creationId="{3FCEF10A-59DA-4E2D-4404-F02B5D57064C}"/>
          </ac:spMkLst>
        </pc:spChg>
        <pc:spChg chg="add del">
          <ac:chgData name="Andrew Da Costa" userId="S::andrew.dacosta@edu.sait.ca::21ab452c-d299-404b-8469-fb095e043467" providerId="AD" clId="Web-{23896FB3-E699-4C61-FF78-C94BC0704F2D}" dt="2023-05-11T02:15:56.728" v="1608"/>
          <ac:spMkLst>
            <pc:docMk/>
            <pc:sldMk cId="3782355339" sldId="272"/>
            <ac:spMk id="9" creationId="{F3060C83-F051-4F0E-ABAD-AA0DFC48B218}"/>
          </ac:spMkLst>
        </pc:spChg>
        <pc:spChg chg="add del">
          <ac:chgData name="Andrew Da Costa" userId="S::andrew.dacosta@edu.sait.ca::21ab452c-d299-404b-8469-fb095e043467" providerId="AD" clId="Web-{23896FB3-E699-4C61-FF78-C94BC0704F2D}" dt="2023-05-11T02:15:56.728" v="1608"/>
          <ac:spMkLst>
            <pc:docMk/>
            <pc:sldMk cId="3782355339" sldId="272"/>
            <ac:spMk id="11" creationId="{83C98ABE-055B-441F-B07E-44F97F083C39}"/>
          </ac:spMkLst>
        </pc:spChg>
        <pc:spChg chg="add del">
          <ac:chgData name="Andrew Da Costa" userId="S::andrew.dacosta@edu.sait.ca::21ab452c-d299-404b-8469-fb095e043467" providerId="AD" clId="Web-{23896FB3-E699-4C61-FF78-C94BC0704F2D}" dt="2023-05-11T02:15:56.728" v="1608"/>
          <ac:spMkLst>
            <pc:docMk/>
            <pc:sldMk cId="3782355339" sldId="272"/>
            <ac:spMk id="13" creationId="{29FDB030-9B49-4CED-8CCD-4D99382388AC}"/>
          </ac:spMkLst>
        </pc:spChg>
        <pc:spChg chg="add del">
          <ac:chgData name="Andrew Da Costa" userId="S::andrew.dacosta@edu.sait.ca::21ab452c-d299-404b-8469-fb095e043467" providerId="AD" clId="Web-{23896FB3-E699-4C61-FF78-C94BC0704F2D}" dt="2023-05-11T02:15:56.728" v="1608"/>
          <ac:spMkLst>
            <pc:docMk/>
            <pc:sldMk cId="3782355339" sldId="272"/>
            <ac:spMk id="15" creationId="{3783CA14-24A1-485C-8B30-D6A5D87987AD}"/>
          </ac:spMkLst>
        </pc:spChg>
        <pc:spChg chg="add del">
          <ac:chgData name="Andrew Da Costa" userId="S::andrew.dacosta@edu.sait.ca::21ab452c-d299-404b-8469-fb095e043467" providerId="AD" clId="Web-{23896FB3-E699-4C61-FF78-C94BC0704F2D}" dt="2023-05-11T02:15:56.728" v="1608"/>
          <ac:spMkLst>
            <pc:docMk/>
            <pc:sldMk cId="3782355339" sldId="272"/>
            <ac:spMk id="17" creationId="{9A97C86A-04D6-40F7-AE84-31AB43E6A846}"/>
          </ac:spMkLst>
        </pc:spChg>
        <pc:spChg chg="add del">
          <ac:chgData name="Andrew Da Costa" userId="S::andrew.dacosta@edu.sait.ca::21ab452c-d299-404b-8469-fb095e043467" providerId="AD" clId="Web-{23896FB3-E699-4C61-FF78-C94BC0704F2D}" dt="2023-05-11T02:15:56.728" v="1608"/>
          <ac:spMkLst>
            <pc:docMk/>
            <pc:sldMk cId="3782355339" sldId="272"/>
            <ac:spMk id="19" creationId="{FF9F2414-84E8-453E-B1F3-389FDE8192D9}"/>
          </ac:spMkLst>
        </pc:spChg>
        <pc:spChg chg="add del">
          <ac:chgData name="Andrew Da Costa" userId="S::andrew.dacosta@edu.sait.ca::21ab452c-d299-404b-8469-fb095e043467" providerId="AD" clId="Web-{23896FB3-E699-4C61-FF78-C94BC0704F2D}" dt="2023-05-11T02:15:56.728" v="1608"/>
          <ac:spMkLst>
            <pc:docMk/>
            <pc:sldMk cId="3782355339" sldId="272"/>
            <ac:spMk id="21" creationId="{3ECA69A1-7536-43AC-85EF-C7106179F5ED}"/>
          </ac:spMkLst>
        </pc:spChg>
        <pc:picChg chg="add mod">
          <ac:chgData name="Andrew Da Costa" userId="S::andrew.dacosta@edu.sait.ca::21ab452c-d299-404b-8469-fb095e043467" providerId="AD" clId="Web-{23896FB3-E699-4C61-FF78-C94BC0704F2D}" dt="2023-05-11T02:15:56.728" v="1608"/>
          <ac:picMkLst>
            <pc:docMk/>
            <pc:sldMk cId="3782355339" sldId="272"/>
            <ac:picMk id="4" creationId="{614CEB1A-AE1A-FE87-0351-AC6A8355E909}"/>
          </ac:picMkLst>
        </pc:picChg>
      </pc:sldChg>
    </pc:docChg>
  </pc:docChgLst>
  <pc:docChgLst>
    <pc:chgData name="Binal Patel" userId="S::binal.patel@edu.sait.ca::6f5aea6b-c6cb-44b0-93f3-80d855352df8" providerId="AD" clId="Web-{315EB87B-6929-409D-92D9-52BF3303E903}"/>
    <pc:docChg chg="modSld">
      <pc:chgData name="Binal Patel" userId="S::binal.patel@edu.sait.ca::6f5aea6b-c6cb-44b0-93f3-80d855352df8" providerId="AD" clId="Web-{315EB87B-6929-409D-92D9-52BF3303E903}" dt="2023-05-17T23:45:51.874" v="18" actId="20577"/>
      <pc:docMkLst>
        <pc:docMk/>
      </pc:docMkLst>
      <pc:sldChg chg="modSp">
        <pc:chgData name="Binal Patel" userId="S::binal.patel@edu.sait.ca::6f5aea6b-c6cb-44b0-93f3-80d855352df8" providerId="AD" clId="Web-{315EB87B-6929-409D-92D9-52BF3303E903}" dt="2023-05-17T23:45:51.874" v="18" actId="20577"/>
        <pc:sldMkLst>
          <pc:docMk/>
          <pc:sldMk cId="1168907309" sldId="257"/>
        </pc:sldMkLst>
        <pc:spChg chg="mod">
          <ac:chgData name="Binal Patel" userId="S::binal.patel@edu.sait.ca::6f5aea6b-c6cb-44b0-93f3-80d855352df8" providerId="AD" clId="Web-{315EB87B-6929-409D-92D9-52BF3303E903}" dt="2023-05-17T23:45:51.874" v="18" actId="20577"/>
          <ac:spMkLst>
            <pc:docMk/>
            <pc:sldMk cId="1168907309" sldId="257"/>
            <ac:spMk id="3" creationId="{FCA2F180-54D3-0502-7151-BDC150C2D746}"/>
          </ac:spMkLst>
        </pc:spChg>
      </pc:sldChg>
    </pc:docChg>
  </pc:docChgLst>
  <pc:docChgLst>
    <pc:chgData name="Kristyll Avila" userId="S::kristyll.avila@edu.sait.ca::a23cfcc0-ad3b-4495-b1de-4d212d9d9060" providerId="AD" clId="Web-{57AAEA2C-86F8-4736-A3E0-35A369C506F7}"/>
    <pc:docChg chg="modSld">
      <pc:chgData name="Kristyll Avila" userId="S::kristyll.avila@edu.sait.ca::a23cfcc0-ad3b-4495-b1de-4d212d9d9060" providerId="AD" clId="Web-{57AAEA2C-86F8-4736-A3E0-35A369C506F7}" dt="2023-05-10T18:56:05.027" v="93"/>
      <pc:docMkLst>
        <pc:docMk/>
      </pc:docMkLst>
      <pc:sldChg chg="addSp delSp modSp">
        <pc:chgData name="Kristyll Avila" userId="S::kristyll.avila@edu.sait.ca::a23cfcc0-ad3b-4495-b1de-4d212d9d9060" providerId="AD" clId="Web-{57AAEA2C-86F8-4736-A3E0-35A369C506F7}" dt="2023-05-10T18:56:05.027" v="93"/>
        <pc:sldMkLst>
          <pc:docMk/>
          <pc:sldMk cId="4083420153" sldId="257"/>
        </pc:sldMkLst>
        <pc:spChg chg="add del mod">
          <ac:chgData name="Kristyll Avila" userId="S::kristyll.avila@edu.sait.ca::a23cfcc0-ad3b-4495-b1de-4d212d9d9060" providerId="AD" clId="Web-{57AAEA2C-86F8-4736-A3E0-35A369C506F7}" dt="2023-05-10T18:54:57.604" v="25"/>
          <ac:spMkLst>
            <pc:docMk/>
            <pc:sldMk cId="4083420153" sldId="257"/>
            <ac:spMk id="5" creationId="{16BDA272-4B0D-74CF-864B-7873E7510625}"/>
          </ac:spMkLst>
        </pc:spChg>
        <pc:graphicFrameChg chg="add del mod modGraphic">
          <ac:chgData name="Kristyll Avila" userId="S::kristyll.avila@edu.sait.ca::a23cfcc0-ad3b-4495-b1de-4d212d9d9060" providerId="AD" clId="Web-{57AAEA2C-86F8-4736-A3E0-35A369C506F7}" dt="2023-05-10T18:56:05.027" v="93"/>
          <ac:graphicFrameMkLst>
            <pc:docMk/>
            <pc:sldMk cId="4083420153" sldId="257"/>
            <ac:graphicFrameMk id="4" creationId="{5F31B00B-E1DA-A089-BAAB-4703CB33F564}"/>
          </ac:graphicFrameMkLst>
        </pc:graphicFrameChg>
      </pc:sldChg>
    </pc:docChg>
  </pc:docChgLst>
  <pc:docChgLst>
    <pc:chgData name="Binal Patel" userId="S::binal.patel@edu.sait.ca::6f5aea6b-c6cb-44b0-93f3-80d855352df8" providerId="AD" clId="Web-{7902FD8D-C5AF-4FA1-BF4D-31BD73D38DDA}"/>
    <pc:docChg chg="addSld modSld">
      <pc:chgData name="Binal Patel" userId="S::binal.patel@edu.sait.ca::6f5aea6b-c6cb-44b0-93f3-80d855352df8" providerId="AD" clId="Web-{7902FD8D-C5AF-4FA1-BF4D-31BD73D38DDA}" dt="2023-05-18T15:32:05.345" v="39"/>
      <pc:docMkLst>
        <pc:docMk/>
      </pc:docMkLst>
      <pc:sldChg chg="modSp add replId">
        <pc:chgData name="Binal Patel" userId="S::binal.patel@edu.sait.ca::6f5aea6b-c6cb-44b0-93f3-80d855352df8" providerId="AD" clId="Web-{7902FD8D-C5AF-4FA1-BF4D-31BD73D38DDA}" dt="2023-05-18T15:28:15.596" v="13" actId="20577"/>
        <pc:sldMkLst>
          <pc:docMk/>
          <pc:sldMk cId="2794663209" sldId="268"/>
        </pc:sldMkLst>
        <pc:spChg chg="mod">
          <ac:chgData name="Binal Patel" userId="S::binal.patel@edu.sait.ca::6f5aea6b-c6cb-44b0-93f3-80d855352df8" providerId="AD" clId="Web-{7902FD8D-C5AF-4FA1-BF4D-31BD73D38DDA}" dt="2023-05-18T15:28:15.596" v="13" actId="20577"/>
          <ac:spMkLst>
            <pc:docMk/>
            <pc:sldMk cId="2794663209" sldId="268"/>
            <ac:spMk id="6" creationId="{BDC7382D-59E7-45FE-70A0-E429C9560AB3}"/>
          </ac:spMkLst>
        </pc:spChg>
        <pc:spChg chg="mod">
          <ac:chgData name="Binal Patel" userId="S::binal.patel@edu.sait.ca::6f5aea6b-c6cb-44b0-93f3-80d855352df8" providerId="AD" clId="Web-{7902FD8D-C5AF-4FA1-BF4D-31BD73D38DDA}" dt="2023-05-18T15:28:04.221" v="9" actId="20577"/>
          <ac:spMkLst>
            <pc:docMk/>
            <pc:sldMk cId="2794663209" sldId="268"/>
            <ac:spMk id="7" creationId="{801D2CC4-785C-07EC-80A8-6499ECF0C90B}"/>
          </ac:spMkLst>
        </pc:spChg>
      </pc:sldChg>
      <pc:sldChg chg="add replId">
        <pc:chgData name="Binal Patel" userId="S::binal.patel@edu.sait.ca::6f5aea6b-c6cb-44b0-93f3-80d855352df8" providerId="AD" clId="Web-{7902FD8D-C5AF-4FA1-BF4D-31BD73D38DDA}" dt="2023-05-18T15:27:41.846" v="1"/>
        <pc:sldMkLst>
          <pc:docMk/>
          <pc:sldMk cId="1801056348" sldId="269"/>
        </pc:sldMkLst>
      </pc:sldChg>
      <pc:sldChg chg="delSp modSp add replId">
        <pc:chgData name="Binal Patel" userId="S::binal.patel@edu.sait.ca::6f5aea6b-c6cb-44b0-93f3-80d855352df8" providerId="AD" clId="Web-{7902FD8D-C5AF-4FA1-BF4D-31BD73D38DDA}" dt="2023-05-18T15:32:05.345" v="39"/>
        <pc:sldMkLst>
          <pc:docMk/>
          <pc:sldMk cId="1165659498" sldId="270"/>
        </pc:sldMkLst>
        <pc:spChg chg="mod">
          <ac:chgData name="Binal Patel" userId="S::binal.patel@edu.sait.ca::6f5aea6b-c6cb-44b0-93f3-80d855352df8" providerId="AD" clId="Web-{7902FD8D-C5AF-4FA1-BF4D-31BD73D38DDA}" dt="2023-05-18T15:32:01.673" v="38" actId="20577"/>
          <ac:spMkLst>
            <pc:docMk/>
            <pc:sldMk cId="1165659498" sldId="270"/>
            <ac:spMk id="6" creationId="{BDC7382D-59E7-45FE-70A0-E429C9560AB3}"/>
          </ac:spMkLst>
        </pc:spChg>
        <pc:spChg chg="del mod">
          <ac:chgData name="Binal Patel" userId="S::binal.patel@edu.sait.ca::6f5aea6b-c6cb-44b0-93f3-80d855352df8" providerId="AD" clId="Web-{7902FD8D-C5AF-4FA1-BF4D-31BD73D38DDA}" dt="2023-05-18T15:32:05.345" v="39"/>
          <ac:spMkLst>
            <pc:docMk/>
            <pc:sldMk cId="1165659498" sldId="270"/>
            <ac:spMk id="7" creationId="{801D2CC4-785C-07EC-80A8-6499ECF0C90B}"/>
          </ac:spMkLst>
        </pc:spChg>
      </pc:sldChg>
    </pc:docChg>
  </pc:docChgLst>
  <pc:docChgLst>
    <pc:chgData name="Andrew Da Costa" userId="S::andrew.dacosta@edu.sait.ca::21ab452c-d299-404b-8469-fb095e043467" providerId="AD" clId="Web-{3A829491-3015-4EED-8B49-8BFB91ACE34A}"/>
    <pc:docChg chg="modSld">
      <pc:chgData name="Andrew Da Costa" userId="S::andrew.dacosta@edu.sait.ca::21ab452c-d299-404b-8469-fb095e043467" providerId="AD" clId="Web-{3A829491-3015-4EED-8B49-8BFB91ACE34A}" dt="2023-05-18T18:37:15.700" v="3" actId="1076"/>
      <pc:docMkLst>
        <pc:docMk/>
      </pc:docMkLst>
      <pc:sldChg chg="modSp">
        <pc:chgData name="Andrew Da Costa" userId="S::andrew.dacosta@edu.sait.ca::21ab452c-d299-404b-8469-fb095e043467" providerId="AD" clId="Web-{3A829491-3015-4EED-8B49-8BFB91ACE34A}" dt="2023-05-18T18:37:15.700" v="3" actId="1076"/>
        <pc:sldMkLst>
          <pc:docMk/>
          <pc:sldMk cId="1284664872" sldId="273"/>
        </pc:sldMkLst>
        <pc:spChg chg="mod">
          <ac:chgData name="Andrew Da Costa" userId="S::andrew.dacosta@edu.sait.ca::21ab452c-d299-404b-8469-fb095e043467" providerId="AD" clId="Web-{3A829491-3015-4EED-8B49-8BFB91ACE34A}" dt="2023-05-18T18:37:15.700" v="3" actId="1076"/>
          <ac:spMkLst>
            <pc:docMk/>
            <pc:sldMk cId="1284664872" sldId="273"/>
            <ac:spMk id="7" creationId="{DB6F4DFB-2250-6E41-D009-AC4F19519054}"/>
          </ac:spMkLst>
        </pc:spChg>
      </pc:sldChg>
    </pc:docChg>
  </pc:docChgLst>
  <pc:docChgLst>
    <pc:chgData name="Binal Patel" userId="S::binal.patel@edu.sait.ca::6f5aea6b-c6cb-44b0-93f3-80d855352df8" providerId="AD" clId="Web-{99E7E8AD-88DA-47F9-8750-DDE9EE29500B}"/>
    <pc:docChg chg="modSld">
      <pc:chgData name="Binal Patel" userId="S::binal.patel@edu.sait.ca::6f5aea6b-c6cb-44b0-93f3-80d855352df8" providerId="AD" clId="Web-{99E7E8AD-88DA-47F9-8750-DDE9EE29500B}" dt="2023-05-18T04:18:45.685" v="7" actId="20577"/>
      <pc:docMkLst>
        <pc:docMk/>
      </pc:docMkLst>
      <pc:sldChg chg="modSp">
        <pc:chgData name="Binal Patel" userId="S::binal.patel@edu.sait.ca::6f5aea6b-c6cb-44b0-93f3-80d855352df8" providerId="AD" clId="Web-{99E7E8AD-88DA-47F9-8750-DDE9EE29500B}" dt="2023-05-18T04:18:45.685" v="7" actId="20577"/>
        <pc:sldMkLst>
          <pc:docMk/>
          <pc:sldMk cId="1168907309" sldId="257"/>
        </pc:sldMkLst>
        <pc:spChg chg="mod">
          <ac:chgData name="Binal Patel" userId="S::binal.patel@edu.sait.ca::6f5aea6b-c6cb-44b0-93f3-80d855352df8" providerId="AD" clId="Web-{99E7E8AD-88DA-47F9-8750-DDE9EE29500B}" dt="2023-05-18T04:18:45.685" v="7" actId="20577"/>
          <ac:spMkLst>
            <pc:docMk/>
            <pc:sldMk cId="1168907309" sldId="257"/>
            <ac:spMk id="3" creationId="{FCA2F180-54D3-0502-7151-BDC150C2D746}"/>
          </ac:spMkLst>
        </pc:spChg>
      </pc:sldChg>
    </pc:docChg>
  </pc:docChgLst>
  <pc:docChgLst>
    <pc:chgData name="Kristyll Avila" userId="a23cfcc0-ad3b-4495-b1de-4d212d9d9060" providerId="ADAL" clId="{6BD28CA9-3DDB-49CD-B506-B779ADF3B7CB}"/>
    <pc:docChg chg="undo custSel modSld">
      <pc:chgData name="Kristyll Avila" userId="a23cfcc0-ad3b-4495-b1de-4d212d9d9060" providerId="ADAL" clId="{6BD28CA9-3DDB-49CD-B506-B779ADF3B7CB}" dt="2023-05-11T16:12:01.460" v="2502" actId="14734"/>
      <pc:docMkLst>
        <pc:docMk/>
      </pc:docMkLst>
      <pc:sldChg chg="addSp delSp modSp mod">
        <pc:chgData name="Kristyll Avila" userId="a23cfcc0-ad3b-4495-b1de-4d212d9d9060" providerId="ADAL" clId="{6BD28CA9-3DDB-49CD-B506-B779ADF3B7CB}" dt="2023-05-11T16:10:32.754" v="2499"/>
        <pc:sldMkLst>
          <pc:docMk/>
          <pc:sldMk cId="4083420153" sldId="257"/>
        </pc:sldMkLst>
        <pc:spChg chg="mod">
          <ac:chgData name="Kristyll Avila" userId="a23cfcc0-ad3b-4495-b1de-4d212d9d9060" providerId="ADAL" clId="{6BD28CA9-3DDB-49CD-B506-B779ADF3B7CB}" dt="2023-05-10T20:04:44.010" v="1480" actId="255"/>
          <ac:spMkLst>
            <pc:docMk/>
            <pc:sldMk cId="4083420153" sldId="257"/>
            <ac:spMk id="2" creationId="{9DB9702C-7BB3-A796-27F6-CB71B355B5A0}"/>
          </ac:spMkLst>
        </pc:spChg>
        <pc:spChg chg="del">
          <ac:chgData name="Kristyll Avila" userId="a23cfcc0-ad3b-4495-b1de-4d212d9d9060" providerId="ADAL" clId="{6BD28CA9-3DDB-49CD-B506-B779ADF3B7CB}" dt="2023-05-11T15:59:07.143" v="2420" actId="478"/>
          <ac:spMkLst>
            <pc:docMk/>
            <pc:sldMk cId="4083420153" sldId="257"/>
            <ac:spMk id="6" creationId="{E9763464-E5AE-E876-289B-E8911C936461}"/>
          </ac:spMkLst>
        </pc:spChg>
        <pc:graphicFrameChg chg="mod modGraphic">
          <ac:chgData name="Kristyll Avila" userId="a23cfcc0-ad3b-4495-b1de-4d212d9d9060" providerId="ADAL" clId="{6BD28CA9-3DDB-49CD-B506-B779ADF3B7CB}" dt="2023-05-11T16:10:32.754" v="2499"/>
          <ac:graphicFrameMkLst>
            <pc:docMk/>
            <pc:sldMk cId="4083420153" sldId="257"/>
            <ac:graphicFrameMk id="4" creationId="{5F31B00B-E1DA-A089-BAAB-4703CB33F564}"/>
          </ac:graphicFrameMkLst>
        </pc:graphicFrameChg>
        <pc:picChg chg="add mod">
          <ac:chgData name="Kristyll Avila" userId="a23cfcc0-ad3b-4495-b1de-4d212d9d9060" providerId="ADAL" clId="{6BD28CA9-3DDB-49CD-B506-B779ADF3B7CB}" dt="2023-05-11T16:00:43.231" v="2443" actId="1076"/>
          <ac:picMkLst>
            <pc:docMk/>
            <pc:sldMk cId="4083420153" sldId="257"/>
            <ac:picMk id="5" creationId="{3497CA1C-7BE3-5F35-B413-78FCC4F28E7F}"/>
          </ac:picMkLst>
        </pc:picChg>
        <pc:picChg chg="del mod">
          <ac:chgData name="Kristyll Avila" userId="a23cfcc0-ad3b-4495-b1de-4d212d9d9060" providerId="ADAL" clId="{6BD28CA9-3DDB-49CD-B506-B779ADF3B7CB}" dt="2023-05-10T19:23:08.852" v="517" actId="478"/>
          <ac:picMkLst>
            <pc:docMk/>
            <pc:sldMk cId="4083420153" sldId="257"/>
            <ac:picMk id="8" creationId="{3D7F1D22-05EC-CCB2-60EA-B1AE819910D1}"/>
          </ac:picMkLst>
        </pc:picChg>
      </pc:sldChg>
      <pc:sldChg chg="addSp delSp modSp mod">
        <pc:chgData name="Kristyll Avila" userId="a23cfcc0-ad3b-4495-b1de-4d212d9d9060" providerId="ADAL" clId="{6BD28CA9-3DDB-49CD-B506-B779ADF3B7CB}" dt="2023-05-11T16:02:02.993" v="2457" actId="1076"/>
        <pc:sldMkLst>
          <pc:docMk/>
          <pc:sldMk cId="523613304" sldId="259"/>
        </pc:sldMkLst>
        <pc:spChg chg="mod">
          <ac:chgData name="Kristyll Avila" userId="a23cfcc0-ad3b-4495-b1de-4d212d9d9060" providerId="ADAL" clId="{6BD28CA9-3DDB-49CD-B506-B779ADF3B7CB}" dt="2023-05-10T20:05:23.602" v="1532" actId="255"/>
          <ac:spMkLst>
            <pc:docMk/>
            <pc:sldMk cId="523613304" sldId="259"/>
            <ac:spMk id="2" creationId="{9DB9702C-7BB3-A796-27F6-CB71B355B5A0}"/>
          </ac:spMkLst>
        </pc:spChg>
        <pc:spChg chg="del">
          <ac:chgData name="Kristyll Avila" userId="a23cfcc0-ad3b-4495-b1de-4d212d9d9060" providerId="ADAL" clId="{6BD28CA9-3DDB-49CD-B506-B779ADF3B7CB}" dt="2023-05-11T16:01:32.031" v="2451" actId="478"/>
          <ac:spMkLst>
            <pc:docMk/>
            <pc:sldMk cId="523613304" sldId="259"/>
            <ac:spMk id="6" creationId="{D6ABE418-5D30-B5A2-A1A4-5F0B0572447C}"/>
          </ac:spMkLst>
        </pc:spChg>
        <pc:graphicFrameChg chg="mod modGraphic">
          <ac:chgData name="Kristyll Avila" userId="a23cfcc0-ad3b-4495-b1de-4d212d9d9060" providerId="ADAL" clId="{6BD28CA9-3DDB-49CD-B506-B779ADF3B7CB}" dt="2023-05-11T16:01:47.290" v="2454" actId="12789"/>
          <ac:graphicFrameMkLst>
            <pc:docMk/>
            <pc:sldMk cId="523613304" sldId="259"/>
            <ac:graphicFrameMk id="4" creationId="{5F31B00B-E1DA-A089-BAAB-4703CB33F564}"/>
          </ac:graphicFrameMkLst>
        </pc:graphicFrameChg>
        <pc:picChg chg="add mod">
          <ac:chgData name="Kristyll Avila" userId="a23cfcc0-ad3b-4495-b1de-4d212d9d9060" providerId="ADAL" clId="{6BD28CA9-3DDB-49CD-B506-B779ADF3B7CB}" dt="2023-05-11T16:02:02.993" v="2457" actId="1076"/>
          <ac:picMkLst>
            <pc:docMk/>
            <pc:sldMk cId="523613304" sldId="259"/>
            <ac:picMk id="5" creationId="{21B70204-6BE3-8234-ED4A-70929DD662CB}"/>
          </ac:picMkLst>
        </pc:picChg>
        <pc:picChg chg="del mod">
          <ac:chgData name="Kristyll Avila" userId="a23cfcc0-ad3b-4495-b1de-4d212d9d9060" providerId="ADAL" clId="{6BD28CA9-3DDB-49CD-B506-B779ADF3B7CB}" dt="2023-05-10T20:27:37.589" v="2396" actId="478"/>
          <ac:picMkLst>
            <pc:docMk/>
            <pc:sldMk cId="523613304" sldId="259"/>
            <ac:picMk id="8" creationId="{3D7F1D22-05EC-CCB2-60EA-B1AE819910D1}"/>
          </ac:picMkLst>
        </pc:picChg>
      </pc:sldChg>
      <pc:sldChg chg="addSp delSp modSp mod">
        <pc:chgData name="Kristyll Avila" userId="a23cfcc0-ad3b-4495-b1de-4d212d9d9060" providerId="ADAL" clId="{6BD28CA9-3DDB-49CD-B506-B779ADF3B7CB}" dt="2023-05-11T16:01:26.100" v="2450" actId="1076"/>
        <pc:sldMkLst>
          <pc:docMk/>
          <pc:sldMk cId="620389111" sldId="260"/>
        </pc:sldMkLst>
        <pc:spChg chg="mod">
          <ac:chgData name="Kristyll Avila" userId="a23cfcc0-ad3b-4495-b1de-4d212d9d9060" providerId="ADAL" clId="{6BD28CA9-3DDB-49CD-B506-B779ADF3B7CB}" dt="2023-05-10T20:05:06.975" v="1510" actId="255"/>
          <ac:spMkLst>
            <pc:docMk/>
            <pc:sldMk cId="620389111" sldId="260"/>
            <ac:spMk id="2" creationId="{9DB9702C-7BB3-A796-27F6-CB71B355B5A0}"/>
          </ac:spMkLst>
        </pc:spChg>
        <pc:spChg chg="del">
          <ac:chgData name="Kristyll Avila" userId="a23cfcc0-ad3b-4495-b1de-4d212d9d9060" providerId="ADAL" clId="{6BD28CA9-3DDB-49CD-B506-B779ADF3B7CB}" dt="2023-05-11T16:00:48.094" v="2444" actId="478"/>
          <ac:spMkLst>
            <pc:docMk/>
            <pc:sldMk cId="620389111" sldId="260"/>
            <ac:spMk id="6" creationId="{E66A8498-FD74-917F-4513-ED4B19C6081E}"/>
          </ac:spMkLst>
        </pc:spChg>
        <pc:graphicFrameChg chg="mod modGraphic">
          <ac:chgData name="Kristyll Avila" userId="a23cfcc0-ad3b-4495-b1de-4d212d9d9060" providerId="ADAL" clId="{6BD28CA9-3DDB-49CD-B506-B779ADF3B7CB}" dt="2023-05-11T16:01:10.435" v="2447" actId="12789"/>
          <ac:graphicFrameMkLst>
            <pc:docMk/>
            <pc:sldMk cId="620389111" sldId="260"/>
            <ac:graphicFrameMk id="4" creationId="{5F31B00B-E1DA-A089-BAAB-4703CB33F564}"/>
          </ac:graphicFrameMkLst>
        </pc:graphicFrameChg>
        <pc:picChg chg="add mod">
          <ac:chgData name="Kristyll Avila" userId="a23cfcc0-ad3b-4495-b1de-4d212d9d9060" providerId="ADAL" clId="{6BD28CA9-3DDB-49CD-B506-B779ADF3B7CB}" dt="2023-05-11T16:01:26.100" v="2450" actId="1076"/>
          <ac:picMkLst>
            <pc:docMk/>
            <pc:sldMk cId="620389111" sldId="260"/>
            <ac:picMk id="5" creationId="{E3311FA5-C070-3144-7C09-BFD4AB914CDF}"/>
          </ac:picMkLst>
        </pc:picChg>
        <pc:picChg chg="del mod">
          <ac:chgData name="Kristyll Avila" userId="a23cfcc0-ad3b-4495-b1de-4d212d9d9060" providerId="ADAL" clId="{6BD28CA9-3DDB-49CD-B506-B779ADF3B7CB}" dt="2023-05-10T19:56:14.911" v="1318" actId="478"/>
          <ac:picMkLst>
            <pc:docMk/>
            <pc:sldMk cId="620389111" sldId="260"/>
            <ac:picMk id="8" creationId="{3D7F1D22-05EC-CCB2-60EA-B1AE819910D1}"/>
          </ac:picMkLst>
        </pc:picChg>
      </pc:sldChg>
      <pc:sldChg chg="modSp mod">
        <pc:chgData name="Kristyll Avila" userId="a23cfcc0-ad3b-4495-b1de-4d212d9d9060" providerId="ADAL" clId="{6BD28CA9-3DDB-49CD-B506-B779ADF3B7CB}" dt="2023-05-11T16:02:47.424" v="2464" actId="1076"/>
        <pc:sldMkLst>
          <pc:docMk/>
          <pc:sldMk cId="3522813455" sldId="262"/>
        </pc:sldMkLst>
        <pc:graphicFrameChg chg="mod modGraphic">
          <ac:chgData name="Kristyll Avila" userId="a23cfcc0-ad3b-4495-b1de-4d212d9d9060" providerId="ADAL" clId="{6BD28CA9-3DDB-49CD-B506-B779ADF3B7CB}" dt="2023-05-11T16:02:24.632" v="2459" actId="12789"/>
          <ac:graphicFrameMkLst>
            <pc:docMk/>
            <pc:sldMk cId="3522813455" sldId="262"/>
            <ac:graphicFrameMk id="4" creationId="{5F31B00B-E1DA-A089-BAAB-4703CB33F564}"/>
          </ac:graphicFrameMkLst>
        </pc:graphicFrameChg>
        <pc:picChg chg="mod">
          <ac:chgData name="Kristyll Avila" userId="a23cfcc0-ad3b-4495-b1de-4d212d9d9060" providerId="ADAL" clId="{6BD28CA9-3DDB-49CD-B506-B779ADF3B7CB}" dt="2023-05-11T16:02:47.424" v="2464" actId="1076"/>
          <ac:picMkLst>
            <pc:docMk/>
            <pc:sldMk cId="3522813455" sldId="262"/>
            <ac:picMk id="5" creationId="{A8402F7D-A1F6-0E31-0F84-0D994B6932B7}"/>
          </ac:picMkLst>
        </pc:picChg>
      </pc:sldChg>
      <pc:sldChg chg="delSp modSp mod">
        <pc:chgData name="Kristyll Avila" userId="a23cfcc0-ad3b-4495-b1de-4d212d9d9060" providerId="ADAL" clId="{6BD28CA9-3DDB-49CD-B506-B779ADF3B7CB}" dt="2023-05-11T16:03:26.655" v="2472" actId="1076"/>
        <pc:sldMkLst>
          <pc:docMk/>
          <pc:sldMk cId="3266825496" sldId="263"/>
        </pc:sldMkLst>
        <pc:spChg chg="del">
          <ac:chgData name="Kristyll Avila" userId="a23cfcc0-ad3b-4495-b1de-4d212d9d9060" providerId="ADAL" clId="{6BD28CA9-3DDB-49CD-B506-B779ADF3B7CB}" dt="2023-05-11T16:02:52.128" v="2465" actId="478"/>
          <ac:spMkLst>
            <pc:docMk/>
            <pc:sldMk cId="3266825496" sldId="263"/>
            <ac:spMk id="6" creationId="{0C1F5B67-ECAD-5736-9377-8BEA0F25353C}"/>
          </ac:spMkLst>
        </pc:spChg>
        <pc:graphicFrameChg chg="mod modGraphic">
          <ac:chgData name="Kristyll Avila" userId="a23cfcc0-ad3b-4495-b1de-4d212d9d9060" providerId="ADAL" clId="{6BD28CA9-3DDB-49CD-B506-B779ADF3B7CB}" dt="2023-05-11T16:03:05.520" v="2467" actId="12789"/>
          <ac:graphicFrameMkLst>
            <pc:docMk/>
            <pc:sldMk cId="3266825496" sldId="263"/>
            <ac:graphicFrameMk id="4" creationId="{5F31B00B-E1DA-A089-BAAB-4703CB33F564}"/>
          </ac:graphicFrameMkLst>
        </pc:graphicFrameChg>
        <pc:picChg chg="mod">
          <ac:chgData name="Kristyll Avila" userId="a23cfcc0-ad3b-4495-b1de-4d212d9d9060" providerId="ADAL" clId="{6BD28CA9-3DDB-49CD-B506-B779ADF3B7CB}" dt="2023-05-11T16:03:26.655" v="2472" actId="1076"/>
          <ac:picMkLst>
            <pc:docMk/>
            <pc:sldMk cId="3266825496" sldId="263"/>
            <ac:picMk id="3" creationId="{C6FB1249-F8A7-C6EE-27A4-61AE08661551}"/>
          </ac:picMkLst>
        </pc:picChg>
      </pc:sldChg>
      <pc:sldChg chg="delSp modSp mod">
        <pc:chgData name="Kristyll Avila" userId="a23cfcc0-ad3b-4495-b1de-4d212d9d9060" providerId="ADAL" clId="{6BD28CA9-3DDB-49CD-B506-B779ADF3B7CB}" dt="2023-05-11T16:11:50.687" v="2500" actId="14734"/>
        <pc:sldMkLst>
          <pc:docMk/>
          <pc:sldMk cId="2042554158" sldId="264"/>
        </pc:sldMkLst>
        <pc:spChg chg="del">
          <ac:chgData name="Kristyll Avila" userId="a23cfcc0-ad3b-4495-b1de-4d212d9d9060" providerId="ADAL" clId="{6BD28CA9-3DDB-49CD-B506-B779ADF3B7CB}" dt="2023-05-11T16:03:45.048" v="2473" actId="478"/>
          <ac:spMkLst>
            <pc:docMk/>
            <pc:sldMk cId="2042554158" sldId="264"/>
            <ac:spMk id="6" creationId="{B7BB437F-2EAA-C4C0-74D8-32738DDCB3B7}"/>
          </ac:spMkLst>
        </pc:spChg>
        <pc:graphicFrameChg chg="mod modGraphic">
          <ac:chgData name="Kristyll Avila" userId="a23cfcc0-ad3b-4495-b1de-4d212d9d9060" providerId="ADAL" clId="{6BD28CA9-3DDB-49CD-B506-B779ADF3B7CB}" dt="2023-05-11T16:11:50.687" v="2500" actId="14734"/>
          <ac:graphicFrameMkLst>
            <pc:docMk/>
            <pc:sldMk cId="2042554158" sldId="264"/>
            <ac:graphicFrameMk id="4" creationId="{5F31B00B-E1DA-A089-BAAB-4703CB33F564}"/>
          </ac:graphicFrameMkLst>
        </pc:graphicFrameChg>
        <pc:picChg chg="mod">
          <ac:chgData name="Kristyll Avila" userId="a23cfcc0-ad3b-4495-b1de-4d212d9d9060" providerId="ADAL" clId="{6BD28CA9-3DDB-49CD-B506-B779ADF3B7CB}" dt="2023-05-11T16:04:02.043" v="2476" actId="1076"/>
          <ac:picMkLst>
            <pc:docMk/>
            <pc:sldMk cId="2042554158" sldId="264"/>
            <ac:picMk id="5" creationId="{8AFFA153-7D2E-655C-0531-CA8BE2A79114}"/>
          </ac:picMkLst>
        </pc:picChg>
      </pc:sldChg>
      <pc:sldChg chg="delSp modSp mod">
        <pc:chgData name="Kristyll Avila" userId="a23cfcc0-ad3b-4495-b1de-4d212d9d9060" providerId="ADAL" clId="{6BD28CA9-3DDB-49CD-B506-B779ADF3B7CB}" dt="2023-05-11T16:04:34.238" v="2482" actId="1076"/>
        <pc:sldMkLst>
          <pc:docMk/>
          <pc:sldMk cId="3488108304" sldId="265"/>
        </pc:sldMkLst>
        <pc:spChg chg="del">
          <ac:chgData name="Kristyll Avila" userId="a23cfcc0-ad3b-4495-b1de-4d212d9d9060" providerId="ADAL" clId="{6BD28CA9-3DDB-49CD-B506-B779ADF3B7CB}" dt="2023-05-11T16:04:06.743" v="2477" actId="478"/>
          <ac:spMkLst>
            <pc:docMk/>
            <pc:sldMk cId="3488108304" sldId="265"/>
            <ac:spMk id="2" creationId="{9DB9702C-7BB3-A796-27F6-CB71B355B5A0}"/>
          </ac:spMkLst>
        </pc:spChg>
        <pc:graphicFrameChg chg="mod modGraphic">
          <ac:chgData name="Kristyll Avila" userId="a23cfcc0-ad3b-4495-b1de-4d212d9d9060" providerId="ADAL" clId="{6BD28CA9-3DDB-49CD-B506-B779ADF3B7CB}" dt="2023-05-11T16:04:22.119" v="2480" actId="12789"/>
          <ac:graphicFrameMkLst>
            <pc:docMk/>
            <pc:sldMk cId="3488108304" sldId="265"/>
            <ac:graphicFrameMk id="4" creationId="{5F31B00B-E1DA-A089-BAAB-4703CB33F564}"/>
          </ac:graphicFrameMkLst>
        </pc:graphicFrameChg>
        <pc:picChg chg="mod">
          <ac:chgData name="Kristyll Avila" userId="a23cfcc0-ad3b-4495-b1de-4d212d9d9060" providerId="ADAL" clId="{6BD28CA9-3DDB-49CD-B506-B779ADF3B7CB}" dt="2023-05-11T16:04:34.238" v="2482" actId="1076"/>
          <ac:picMkLst>
            <pc:docMk/>
            <pc:sldMk cId="3488108304" sldId="265"/>
            <ac:picMk id="8" creationId="{3D7F1D22-05EC-CCB2-60EA-B1AE819910D1}"/>
          </ac:picMkLst>
        </pc:picChg>
      </pc:sldChg>
      <pc:sldChg chg="modSp mod">
        <pc:chgData name="Kristyll Avila" userId="a23cfcc0-ad3b-4495-b1de-4d212d9d9060" providerId="ADAL" clId="{6BD28CA9-3DDB-49CD-B506-B779ADF3B7CB}" dt="2023-05-11T16:05:19.308" v="2490" actId="1076"/>
        <pc:sldMkLst>
          <pc:docMk/>
          <pc:sldMk cId="1375933529" sldId="268"/>
        </pc:sldMkLst>
        <pc:graphicFrameChg chg="mod modGraphic">
          <ac:chgData name="Kristyll Avila" userId="a23cfcc0-ad3b-4495-b1de-4d212d9d9060" providerId="ADAL" clId="{6BD28CA9-3DDB-49CD-B506-B779ADF3B7CB}" dt="2023-05-11T16:05:15.395" v="2489" actId="12789"/>
          <ac:graphicFrameMkLst>
            <pc:docMk/>
            <pc:sldMk cId="1375933529" sldId="268"/>
            <ac:graphicFrameMk id="4" creationId="{5F31B00B-E1DA-A089-BAAB-4703CB33F564}"/>
          </ac:graphicFrameMkLst>
        </pc:graphicFrameChg>
        <pc:picChg chg="mod">
          <ac:chgData name="Kristyll Avila" userId="a23cfcc0-ad3b-4495-b1de-4d212d9d9060" providerId="ADAL" clId="{6BD28CA9-3DDB-49CD-B506-B779ADF3B7CB}" dt="2023-05-11T16:05:19.308" v="2490" actId="1076"/>
          <ac:picMkLst>
            <pc:docMk/>
            <pc:sldMk cId="1375933529" sldId="268"/>
            <ac:picMk id="3" creationId="{1E2214CE-D589-A041-A391-374DB377F6E4}"/>
          </ac:picMkLst>
        </pc:picChg>
      </pc:sldChg>
      <pc:sldChg chg="modSp mod">
        <pc:chgData name="Kristyll Avila" userId="a23cfcc0-ad3b-4495-b1de-4d212d9d9060" providerId="ADAL" clId="{6BD28CA9-3DDB-49CD-B506-B779ADF3B7CB}" dt="2023-05-11T16:05:57.477" v="2495" actId="1076"/>
        <pc:sldMkLst>
          <pc:docMk/>
          <pc:sldMk cId="2002642316" sldId="269"/>
        </pc:sldMkLst>
        <pc:graphicFrameChg chg="mod modGraphic">
          <ac:chgData name="Kristyll Avila" userId="a23cfcc0-ad3b-4495-b1de-4d212d9d9060" providerId="ADAL" clId="{6BD28CA9-3DDB-49CD-B506-B779ADF3B7CB}" dt="2023-05-11T16:05:53.988" v="2494" actId="12789"/>
          <ac:graphicFrameMkLst>
            <pc:docMk/>
            <pc:sldMk cId="2002642316" sldId="269"/>
            <ac:graphicFrameMk id="4" creationId="{5F31B00B-E1DA-A089-BAAB-4703CB33F564}"/>
          </ac:graphicFrameMkLst>
        </pc:graphicFrameChg>
        <pc:picChg chg="mod">
          <ac:chgData name="Kristyll Avila" userId="a23cfcc0-ad3b-4495-b1de-4d212d9d9060" providerId="ADAL" clId="{6BD28CA9-3DDB-49CD-B506-B779ADF3B7CB}" dt="2023-05-11T16:05:57.477" v="2495" actId="1076"/>
          <ac:picMkLst>
            <pc:docMk/>
            <pc:sldMk cId="2002642316" sldId="269"/>
            <ac:picMk id="2" creationId="{EE904128-1260-A969-C5BE-340F5AA1446F}"/>
          </ac:picMkLst>
        </pc:picChg>
      </pc:sldChg>
      <pc:sldChg chg="modSp mod">
        <pc:chgData name="Kristyll Avila" userId="a23cfcc0-ad3b-4495-b1de-4d212d9d9060" providerId="ADAL" clId="{6BD28CA9-3DDB-49CD-B506-B779ADF3B7CB}" dt="2023-05-11T16:12:01.460" v="2502" actId="14734"/>
        <pc:sldMkLst>
          <pc:docMk/>
          <pc:sldMk cId="700565119" sldId="271"/>
        </pc:sldMkLst>
        <pc:graphicFrameChg chg="mod modGraphic">
          <ac:chgData name="Kristyll Avila" userId="a23cfcc0-ad3b-4495-b1de-4d212d9d9060" providerId="ADAL" clId="{6BD28CA9-3DDB-49CD-B506-B779ADF3B7CB}" dt="2023-05-11T16:12:01.460" v="2502" actId="14734"/>
          <ac:graphicFrameMkLst>
            <pc:docMk/>
            <pc:sldMk cId="700565119" sldId="271"/>
            <ac:graphicFrameMk id="4" creationId="{5F31B00B-E1DA-A089-BAAB-4703CB33F564}"/>
          </ac:graphicFrameMkLst>
        </pc:graphicFrameChg>
        <pc:picChg chg="mod">
          <ac:chgData name="Kristyll Avila" userId="a23cfcc0-ad3b-4495-b1de-4d212d9d9060" providerId="ADAL" clId="{6BD28CA9-3DDB-49CD-B506-B779ADF3B7CB}" dt="2023-05-11T16:06:11.818" v="2498" actId="1076"/>
          <ac:picMkLst>
            <pc:docMk/>
            <pc:sldMk cId="700565119" sldId="271"/>
            <ac:picMk id="3" creationId="{A647EBEA-FCFE-CC8E-057D-914515EDDE89}"/>
          </ac:picMkLst>
        </pc:picChg>
      </pc:sldChg>
    </pc:docChg>
  </pc:docChgLst>
  <pc:docChgLst>
    <pc:chgData name="Kristyll Avila" userId="S::kristyll.avila@edu.sait.ca::a23cfcc0-ad3b-4495-b1de-4d212d9d9060" providerId="AD" clId="Web-{2626A551-833F-4335-840D-25700D414FC0}"/>
    <pc:docChg chg="modSld">
      <pc:chgData name="Kristyll Avila" userId="S::kristyll.avila@edu.sait.ca::a23cfcc0-ad3b-4495-b1de-4d212d9d9060" providerId="AD" clId="Web-{2626A551-833F-4335-840D-25700D414FC0}" dt="2023-05-11T16:09:38.490" v="61"/>
      <pc:docMkLst>
        <pc:docMk/>
      </pc:docMkLst>
      <pc:sldChg chg="modSp">
        <pc:chgData name="Kristyll Avila" userId="S::kristyll.avila@edu.sait.ca::a23cfcc0-ad3b-4495-b1de-4d212d9d9060" providerId="AD" clId="Web-{2626A551-833F-4335-840D-25700D414FC0}" dt="2023-05-11T16:07:40.629" v="7"/>
        <pc:sldMkLst>
          <pc:docMk/>
          <pc:sldMk cId="3522813455" sldId="262"/>
        </pc:sldMkLst>
        <pc:graphicFrameChg chg="mod modGraphic">
          <ac:chgData name="Kristyll Avila" userId="S::kristyll.avila@edu.sait.ca::a23cfcc0-ad3b-4495-b1de-4d212d9d9060" providerId="AD" clId="Web-{2626A551-833F-4335-840D-25700D414FC0}" dt="2023-05-11T16:07:40.629" v="7"/>
          <ac:graphicFrameMkLst>
            <pc:docMk/>
            <pc:sldMk cId="3522813455" sldId="262"/>
            <ac:graphicFrameMk id="4" creationId="{5F31B00B-E1DA-A089-BAAB-4703CB33F564}"/>
          </ac:graphicFrameMkLst>
        </pc:graphicFrameChg>
      </pc:sldChg>
      <pc:sldChg chg="modSp">
        <pc:chgData name="Kristyll Avila" userId="S::kristyll.avila@edu.sait.ca::a23cfcc0-ad3b-4495-b1de-4d212d9d9060" providerId="AD" clId="Web-{2626A551-833F-4335-840D-25700D414FC0}" dt="2023-05-11T16:08:22.708" v="23"/>
        <pc:sldMkLst>
          <pc:docMk/>
          <pc:sldMk cId="3266825496" sldId="263"/>
        </pc:sldMkLst>
        <pc:graphicFrameChg chg="mod modGraphic">
          <ac:chgData name="Kristyll Avila" userId="S::kristyll.avila@edu.sait.ca::a23cfcc0-ad3b-4495-b1de-4d212d9d9060" providerId="AD" clId="Web-{2626A551-833F-4335-840D-25700D414FC0}" dt="2023-05-11T16:08:22.708" v="23"/>
          <ac:graphicFrameMkLst>
            <pc:docMk/>
            <pc:sldMk cId="3266825496" sldId="263"/>
            <ac:graphicFrameMk id="4" creationId="{5F31B00B-E1DA-A089-BAAB-4703CB33F564}"/>
          </ac:graphicFrameMkLst>
        </pc:graphicFrameChg>
      </pc:sldChg>
      <pc:sldChg chg="modSp">
        <pc:chgData name="Kristyll Avila" userId="S::kristyll.avila@edu.sait.ca::a23cfcc0-ad3b-4495-b1de-4d212d9d9060" providerId="AD" clId="Web-{2626A551-833F-4335-840D-25700D414FC0}" dt="2023-05-11T16:08:48.333" v="29"/>
        <pc:sldMkLst>
          <pc:docMk/>
          <pc:sldMk cId="2042554158" sldId="264"/>
        </pc:sldMkLst>
        <pc:graphicFrameChg chg="mod modGraphic">
          <ac:chgData name="Kristyll Avila" userId="S::kristyll.avila@edu.sait.ca::a23cfcc0-ad3b-4495-b1de-4d212d9d9060" providerId="AD" clId="Web-{2626A551-833F-4335-840D-25700D414FC0}" dt="2023-05-11T16:08:48.333" v="29"/>
          <ac:graphicFrameMkLst>
            <pc:docMk/>
            <pc:sldMk cId="2042554158" sldId="264"/>
            <ac:graphicFrameMk id="4" creationId="{5F31B00B-E1DA-A089-BAAB-4703CB33F564}"/>
          </ac:graphicFrameMkLst>
        </pc:graphicFrameChg>
      </pc:sldChg>
      <pc:sldChg chg="modSp">
        <pc:chgData name="Kristyll Avila" userId="S::kristyll.avila@edu.sait.ca::a23cfcc0-ad3b-4495-b1de-4d212d9d9060" providerId="AD" clId="Web-{2626A551-833F-4335-840D-25700D414FC0}" dt="2023-05-11T16:09:21.881" v="59"/>
        <pc:sldMkLst>
          <pc:docMk/>
          <pc:sldMk cId="3488108304" sldId="265"/>
        </pc:sldMkLst>
        <pc:graphicFrameChg chg="mod modGraphic">
          <ac:chgData name="Kristyll Avila" userId="S::kristyll.avila@edu.sait.ca::a23cfcc0-ad3b-4495-b1de-4d212d9d9060" providerId="AD" clId="Web-{2626A551-833F-4335-840D-25700D414FC0}" dt="2023-05-11T16:09:21.881" v="59"/>
          <ac:graphicFrameMkLst>
            <pc:docMk/>
            <pc:sldMk cId="3488108304" sldId="265"/>
            <ac:graphicFrameMk id="4" creationId="{5F31B00B-E1DA-A089-BAAB-4703CB33F564}"/>
          </ac:graphicFrameMkLst>
        </pc:graphicFrameChg>
      </pc:sldChg>
      <pc:sldChg chg="modSp">
        <pc:chgData name="Kristyll Avila" userId="S::kristyll.avila@edu.sait.ca::a23cfcc0-ad3b-4495-b1de-4d212d9d9060" providerId="AD" clId="Web-{2626A551-833F-4335-840D-25700D414FC0}" dt="2023-05-11T16:09:38.490" v="61"/>
        <pc:sldMkLst>
          <pc:docMk/>
          <pc:sldMk cId="1375933529" sldId="268"/>
        </pc:sldMkLst>
        <pc:graphicFrameChg chg="mod modGraphic">
          <ac:chgData name="Kristyll Avila" userId="S::kristyll.avila@edu.sait.ca::a23cfcc0-ad3b-4495-b1de-4d212d9d9060" providerId="AD" clId="Web-{2626A551-833F-4335-840D-25700D414FC0}" dt="2023-05-11T16:09:38.490" v="61"/>
          <ac:graphicFrameMkLst>
            <pc:docMk/>
            <pc:sldMk cId="1375933529" sldId="268"/>
            <ac:graphicFrameMk id="4" creationId="{5F31B00B-E1DA-A089-BAAB-4703CB33F564}"/>
          </ac:graphicFrameMkLst>
        </pc:graphicFrameChg>
      </pc:sldChg>
    </pc:docChg>
  </pc:docChgLst>
  <pc:docChgLst>
    <pc:chgData name="Andrew Da Costa" userId="S::andrew.dacosta@edu.sait.ca::21ab452c-d299-404b-8469-fb095e043467" providerId="AD" clId="Web-{5B3211F2-91E0-401A-A63C-067A6560BFEB}"/>
    <pc:docChg chg="modSld">
      <pc:chgData name="Andrew Da Costa" userId="S::andrew.dacosta@edu.sait.ca::21ab452c-d299-404b-8469-fb095e043467" providerId="AD" clId="Web-{5B3211F2-91E0-401A-A63C-067A6560BFEB}" dt="2023-05-18T17:44:16.183" v="4" actId="20577"/>
      <pc:docMkLst>
        <pc:docMk/>
      </pc:docMkLst>
      <pc:sldChg chg="modSp">
        <pc:chgData name="Andrew Da Costa" userId="S::andrew.dacosta@edu.sait.ca::21ab452c-d299-404b-8469-fb095e043467" providerId="AD" clId="Web-{5B3211F2-91E0-401A-A63C-067A6560BFEB}" dt="2023-05-18T17:44:16.183" v="4" actId="20577"/>
        <pc:sldMkLst>
          <pc:docMk/>
          <pc:sldMk cId="1801056348" sldId="269"/>
        </pc:sldMkLst>
        <pc:spChg chg="mod">
          <ac:chgData name="Andrew Da Costa" userId="S::andrew.dacosta@edu.sait.ca::21ab452c-d299-404b-8469-fb095e043467" providerId="AD" clId="Web-{5B3211F2-91E0-401A-A63C-067A6560BFEB}" dt="2023-05-18T17:44:16.183" v="4" actId="20577"/>
          <ac:spMkLst>
            <pc:docMk/>
            <pc:sldMk cId="1801056348" sldId="269"/>
            <ac:spMk id="7" creationId="{801D2CC4-785C-07EC-80A8-6499ECF0C90B}"/>
          </ac:spMkLst>
        </pc:spChg>
      </pc:sldChg>
    </pc:docChg>
  </pc:docChgLst>
  <pc:docChgLst>
    <pc:chgData name="Kristyll Avila" userId="S::kristyll.avila@edu.sait.ca::a23cfcc0-ad3b-4495-b1de-4d212d9d9060" providerId="AD" clId="Web-{0A54FF39-8BBA-473F-A53E-40ECDC118CA5}"/>
    <pc:docChg chg="addSld modSld">
      <pc:chgData name="Kristyll Avila" userId="S::kristyll.avila@edu.sait.ca::a23cfcc0-ad3b-4495-b1de-4d212d9d9060" providerId="AD" clId="Web-{0A54FF39-8BBA-473F-A53E-40ECDC118CA5}" dt="2023-05-16T20:45:03.698" v="3"/>
      <pc:docMkLst>
        <pc:docMk/>
      </pc:docMkLst>
      <pc:sldChg chg="delSp">
        <pc:chgData name="Kristyll Avila" userId="S::kristyll.avila@edu.sait.ca::a23cfcc0-ad3b-4495-b1de-4d212d9d9060" providerId="AD" clId="Web-{0A54FF39-8BBA-473F-A53E-40ECDC118CA5}" dt="2023-05-16T20:45:01.745" v="2"/>
        <pc:sldMkLst>
          <pc:docMk/>
          <pc:sldMk cId="1414029052" sldId="259"/>
        </pc:sldMkLst>
        <pc:picChg chg="del">
          <ac:chgData name="Kristyll Avila" userId="S::kristyll.avila@edu.sait.ca::a23cfcc0-ad3b-4495-b1de-4d212d9d9060" providerId="AD" clId="Web-{0A54FF39-8BBA-473F-A53E-40ECDC118CA5}" dt="2023-05-16T20:45:01.745" v="2"/>
          <ac:picMkLst>
            <pc:docMk/>
            <pc:sldMk cId="1414029052" sldId="259"/>
            <ac:picMk id="5" creationId="{FC42D2A9-8650-05C4-D857-E11E33A7625E}"/>
          </ac:picMkLst>
        </pc:picChg>
      </pc:sldChg>
      <pc:sldChg chg="delSp add replId">
        <pc:chgData name="Kristyll Avila" userId="S::kristyll.avila@edu.sait.ca::a23cfcc0-ad3b-4495-b1de-4d212d9d9060" providerId="AD" clId="Web-{0A54FF39-8BBA-473F-A53E-40ECDC118CA5}" dt="2023-05-16T20:45:03.698" v="3"/>
        <pc:sldMkLst>
          <pc:docMk/>
          <pc:sldMk cId="4273162134" sldId="267"/>
        </pc:sldMkLst>
        <pc:picChg chg="del">
          <ac:chgData name="Kristyll Avila" userId="S::kristyll.avila@edu.sait.ca::a23cfcc0-ad3b-4495-b1de-4d212d9d9060" providerId="AD" clId="Web-{0A54FF39-8BBA-473F-A53E-40ECDC118CA5}" dt="2023-05-16T20:45:03.698" v="3"/>
          <ac:picMkLst>
            <pc:docMk/>
            <pc:sldMk cId="4273162134" sldId="267"/>
            <ac:picMk id="5" creationId="{FC42D2A9-8650-05C4-D857-E11E33A7625E}"/>
          </ac:picMkLst>
        </pc:picChg>
      </pc:sldChg>
      <pc:sldChg chg="add replId">
        <pc:chgData name="Kristyll Avila" userId="S::kristyll.avila@edu.sait.ca::a23cfcc0-ad3b-4495-b1de-4d212d9d9060" providerId="AD" clId="Web-{0A54FF39-8BBA-473F-A53E-40ECDC118CA5}" dt="2023-05-16T20:44:57.151" v="1"/>
        <pc:sldMkLst>
          <pc:docMk/>
          <pc:sldMk cId="4269457735" sldId="268"/>
        </pc:sldMkLst>
      </pc:sldChg>
    </pc:docChg>
  </pc:docChgLst>
  <pc:docChgLst>
    <pc:chgData name="Andrew Da Costa" userId="S::andrew.dacosta@edu.sait.ca::21ab452c-d299-404b-8469-fb095e043467" providerId="AD" clId="Web-{A761510F-8234-4773-A6D2-5FB026C8786F}"/>
    <pc:docChg chg="modSld">
      <pc:chgData name="Andrew Da Costa" userId="S::andrew.dacosta@edu.sait.ca::21ab452c-d299-404b-8469-fb095e043467" providerId="AD" clId="Web-{A761510F-8234-4773-A6D2-5FB026C8786F}" dt="2023-05-18T02:52:32.595" v="6" actId="20577"/>
      <pc:docMkLst>
        <pc:docMk/>
      </pc:docMkLst>
      <pc:sldChg chg="modSp">
        <pc:chgData name="Andrew Da Costa" userId="S::andrew.dacosta@edu.sait.ca::21ab452c-d299-404b-8469-fb095e043467" providerId="AD" clId="Web-{A761510F-8234-4773-A6D2-5FB026C8786F}" dt="2023-05-18T02:52:32.595" v="6" actId="20577"/>
        <pc:sldMkLst>
          <pc:docMk/>
          <pc:sldMk cId="1168907309" sldId="257"/>
        </pc:sldMkLst>
        <pc:spChg chg="mod">
          <ac:chgData name="Andrew Da Costa" userId="S::andrew.dacosta@edu.sait.ca::21ab452c-d299-404b-8469-fb095e043467" providerId="AD" clId="Web-{A761510F-8234-4773-A6D2-5FB026C8786F}" dt="2023-05-18T02:52:32.595" v="6" actId="20577"/>
          <ac:spMkLst>
            <pc:docMk/>
            <pc:sldMk cId="1168907309" sldId="257"/>
            <ac:spMk id="3" creationId="{FCA2F180-54D3-0502-7151-BDC150C2D746}"/>
          </ac:spMkLst>
        </pc:spChg>
      </pc:sldChg>
    </pc:docChg>
  </pc:docChgLst>
  <pc:docChgLst>
    <pc:chgData name="Binal Patel" userId="S::binal.patel@edu.sait.ca::6f5aea6b-c6cb-44b0-93f3-80d855352df8" providerId="AD" clId="Web-{C0AF983F-EEFF-4902-B0A1-46C401C8838C}"/>
    <pc:docChg chg="addSld modSld">
      <pc:chgData name="Binal Patel" userId="S::binal.patel@edu.sait.ca::6f5aea6b-c6cb-44b0-93f3-80d855352df8" providerId="AD" clId="Web-{C0AF983F-EEFF-4902-B0A1-46C401C8838C}" dt="2023-05-16T17:22:29.782" v="312" actId="14100"/>
      <pc:docMkLst>
        <pc:docMk/>
      </pc:docMkLst>
      <pc:sldChg chg="addSp delSp modSp">
        <pc:chgData name="Binal Patel" userId="S::binal.patel@edu.sait.ca::6f5aea6b-c6cb-44b0-93f3-80d855352df8" providerId="AD" clId="Web-{C0AF983F-EEFF-4902-B0A1-46C401C8838C}" dt="2023-05-16T17:21:22.626" v="302" actId="20577"/>
        <pc:sldMkLst>
          <pc:docMk/>
          <pc:sldMk cId="1414029052" sldId="259"/>
        </pc:sldMkLst>
        <pc:spChg chg="mod">
          <ac:chgData name="Binal Patel" userId="S::binal.patel@edu.sait.ca::6f5aea6b-c6cb-44b0-93f3-80d855352df8" providerId="AD" clId="Web-{C0AF983F-EEFF-4902-B0A1-46C401C8838C}" dt="2023-05-16T17:21:22.626" v="302" actId="20577"/>
          <ac:spMkLst>
            <pc:docMk/>
            <pc:sldMk cId="1414029052" sldId="259"/>
            <ac:spMk id="4" creationId="{8048A7C6-F0B1-23F6-0ACF-98D6E1A2D889}"/>
          </ac:spMkLst>
        </pc:spChg>
        <pc:picChg chg="add mod">
          <ac:chgData name="Binal Patel" userId="S::binal.patel@edu.sait.ca::6f5aea6b-c6cb-44b0-93f3-80d855352df8" providerId="AD" clId="Web-{C0AF983F-EEFF-4902-B0A1-46C401C8838C}" dt="2023-05-16T17:03:43.454" v="34" actId="1076"/>
          <ac:picMkLst>
            <pc:docMk/>
            <pc:sldMk cId="1414029052" sldId="259"/>
            <ac:picMk id="2" creationId="{C9B77FDC-3A1E-84E5-5058-F37058431BC3}"/>
          </ac:picMkLst>
        </pc:picChg>
        <pc:picChg chg="add del">
          <ac:chgData name="Binal Patel" userId="S::binal.patel@edu.sait.ca::6f5aea6b-c6cb-44b0-93f3-80d855352df8" providerId="AD" clId="Web-{C0AF983F-EEFF-4902-B0A1-46C401C8838C}" dt="2023-05-16T17:03:12.423" v="28"/>
          <ac:picMkLst>
            <pc:docMk/>
            <pc:sldMk cId="1414029052" sldId="259"/>
            <ac:picMk id="10" creationId="{2A32A9F8-2E93-50B1-AD9A-78651E928BAA}"/>
          </ac:picMkLst>
        </pc:picChg>
      </pc:sldChg>
      <pc:sldChg chg="addSp delSp modSp">
        <pc:chgData name="Binal Patel" userId="S::binal.patel@edu.sait.ca::6f5aea6b-c6cb-44b0-93f3-80d855352df8" providerId="AD" clId="Web-{C0AF983F-EEFF-4902-B0A1-46C401C8838C}" dt="2023-05-16T17:07:54.016" v="69" actId="20577"/>
        <pc:sldMkLst>
          <pc:docMk/>
          <pc:sldMk cId="1895544507" sldId="261"/>
        </pc:sldMkLst>
        <pc:spChg chg="mod">
          <ac:chgData name="Binal Patel" userId="S::binal.patel@edu.sait.ca::6f5aea6b-c6cb-44b0-93f3-80d855352df8" providerId="AD" clId="Web-{C0AF983F-EEFF-4902-B0A1-46C401C8838C}" dt="2023-05-16T17:07:54.016" v="69" actId="20577"/>
          <ac:spMkLst>
            <pc:docMk/>
            <pc:sldMk cId="1895544507" sldId="261"/>
            <ac:spMk id="4" creationId="{8048A7C6-F0B1-23F6-0ACF-98D6E1A2D889}"/>
          </ac:spMkLst>
        </pc:spChg>
        <pc:picChg chg="add mod">
          <ac:chgData name="Binal Patel" userId="S::binal.patel@edu.sait.ca::6f5aea6b-c6cb-44b0-93f3-80d855352df8" providerId="AD" clId="Web-{C0AF983F-EEFF-4902-B0A1-46C401C8838C}" dt="2023-05-16T17:07:28.813" v="45" actId="14100"/>
          <ac:picMkLst>
            <pc:docMk/>
            <pc:sldMk cId="1895544507" sldId="261"/>
            <ac:picMk id="2" creationId="{C42E3A73-DB05-A4DF-426E-A4654B5111B7}"/>
          </ac:picMkLst>
        </pc:picChg>
        <pc:picChg chg="del">
          <ac:chgData name="Binal Patel" userId="S::binal.patel@edu.sait.ca::6f5aea6b-c6cb-44b0-93f3-80d855352df8" providerId="AD" clId="Web-{C0AF983F-EEFF-4902-B0A1-46C401C8838C}" dt="2023-05-16T17:05:54.063" v="35"/>
          <ac:picMkLst>
            <pc:docMk/>
            <pc:sldMk cId="1895544507" sldId="261"/>
            <ac:picMk id="6" creationId="{54CB93BD-2CE5-B010-835F-2CABEC1EB7EC}"/>
          </ac:picMkLst>
        </pc:picChg>
      </pc:sldChg>
      <pc:sldChg chg="addSp delSp modSp add replId">
        <pc:chgData name="Binal Patel" userId="S::binal.patel@edu.sait.ca::6f5aea6b-c6cb-44b0-93f3-80d855352df8" providerId="AD" clId="Web-{C0AF983F-EEFF-4902-B0A1-46C401C8838C}" dt="2023-05-16T17:12:23.360" v="191" actId="1076"/>
        <pc:sldMkLst>
          <pc:docMk/>
          <pc:sldMk cId="1654392157" sldId="262"/>
        </pc:sldMkLst>
        <pc:spChg chg="mod">
          <ac:chgData name="Binal Patel" userId="S::binal.patel@edu.sait.ca::6f5aea6b-c6cb-44b0-93f3-80d855352df8" providerId="AD" clId="Web-{C0AF983F-EEFF-4902-B0A1-46C401C8838C}" dt="2023-05-16T17:09:09.938" v="73" actId="20577"/>
          <ac:spMkLst>
            <pc:docMk/>
            <pc:sldMk cId="1654392157" sldId="262"/>
            <ac:spMk id="4" creationId="{8048A7C6-F0B1-23F6-0ACF-98D6E1A2D889}"/>
          </ac:spMkLst>
        </pc:spChg>
        <pc:spChg chg="mod">
          <ac:chgData name="Binal Patel" userId="S::binal.patel@edu.sait.ca::6f5aea6b-c6cb-44b0-93f3-80d855352df8" providerId="AD" clId="Web-{C0AF983F-EEFF-4902-B0A1-46C401C8838C}" dt="2023-05-16T17:11:46.141" v="185" actId="14100"/>
          <ac:spMkLst>
            <pc:docMk/>
            <pc:sldMk cId="1654392157" sldId="262"/>
            <ac:spMk id="8" creationId="{17FEDE82-E02B-B0B2-5827-4B9FC4FEE609}"/>
          </ac:spMkLst>
        </pc:spChg>
        <pc:picChg chg="del">
          <ac:chgData name="Binal Patel" userId="S::binal.patel@edu.sait.ca::6f5aea6b-c6cb-44b0-93f3-80d855352df8" providerId="AD" clId="Web-{C0AF983F-EEFF-4902-B0A1-46C401C8838C}" dt="2023-05-16T17:08:10.985" v="71"/>
          <ac:picMkLst>
            <pc:docMk/>
            <pc:sldMk cId="1654392157" sldId="262"/>
            <ac:picMk id="2" creationId="{C42E3A73-DB05-A4DF-426E-A4654B5111B7}"/>
          </ac:picMkLst>
        </pc:picChg>
        <pc:picChg chg="add mod">
          <ac:chgData name="Binal Patel" userId="S::binal.patel@edu.sait.ca::6f5aea6b-c6cb-44b0-93f3-80d855352df8" providerId="AD" clId="Web-{C0AF983F-EEFF-4902-B0A1-46C401C8838C}" dt="2023-05-16T17:12:23.360" v="191" actId="1076"/>
          <ac:picMkLst>
            <pc:docMk/>
            <pc:sldMk cId="1654392157" sldId="262"/>
            <ac:picMk id="3" creationId="{9DC8E759-7E69-9169-674E-DD086D9833CF}"/>
          </ac:picMkLst>
        </pc:picChg>
      </pc:sldChg>
      <pc:sldChg chg="addSp delSp modSp add replId">
        <pc:chgData name="Binal Patel" userId="S::binal.patel@edu.sait.ca::6f5aea6b-c6cb-44b0-93f3-80d855352df8" providerId="AD" clId="Web-{C0AF983F-EEFF-4902-B0A1-46C401C8838C}" dt="2023-05-16T17:20:20.813" v="293" actId="1076"/>
        <pc:sldMkLst>
          <pc:docMk/>
          <pc:sldMk cId="387268905" sldId="263"/>
        </pc:sldMkLst>
        <pc:spChg chg="mod">
          <ac:chgData name="Binal Patel" userId="S::binal.patel@edu.sait.ca::6f5aea6b-c6cb-44b0-93f3-80d855352df8" providerId="AD" clId="Web-{C0AF983F-EEFF-4902-B0A1-46C401C8838C}" dt="2023-05-16T17:20:20.813" v="293" actId="1076"/>
          <ac:spMkLst>
            <pc:docMk/>
            <pc:sldMk cId="387268905" sldId="263"/>
            <ac:spMk id="8" creationId="{17FEDE82-E02B-B0B2-5827-4B9FC4FEE609}"/>
          </ac:spMkLst>
        </pc:spChg>
        <pc:picChg chg="add mod">
          <ac:chgData name="Binal Patel" userId="S::binal.patel@edu.sait.ca::6f5aea6b-c6cb-44b0-93f3-80d855352df8" providerId="AD" clId="Web-{C0AF983F-EEFF-4902-B0A1-46C401C8838C}" dt="2023-05-16T17:15:17.376" v="291" actId="14100"/>
          <ac:picMkLst>
            <pc:docMk/>
            <pc:sldMk cId="387268905" sldId="263"/>
            <ac:picMk id="2" creationId="{C64E2A35-E08D-5915-AE04-0F396796BCFB}"/>
          </ac:picMkLst>
        </pc:picChg>
        <pc:picChg chg="del">
          <ac:chgData name="Binal Patel" userId="S::binal.patel@edu.sait.ca::6f5aea6b-c6cb-44b0-93f3-80d855352df8" providerId="AD" clId="Web-{C0AF983F-EEFF-4902-B0A1-46C401C8838C}" dt="2023-05-16T17:12:40.110" v="193"/>
          <ac:picMkLst>
            <pc:docMk/>
            <pc:sldMk cId="387268905" sldId="263"/>
            <ac:picMk id="3" creationId="{9DC8E759-7E69-9169-674E-DD086D9833CF}"/>
          </ac:picMkLst>
        </pc:picChg>
      </pc:sldChg>
      <pc:sldChg chg="delSp modSp add replId">
        <pc:chgData name="Binal Patel" userId="S::binal.patel@edu.sait.ca::6f5aea6b-c6cb-44b0-93f3-80d855352df8" providerId="AD" clId="Web-{C0AF983F-EEFF-4902-B0A1-46C401C8838C}" dt="2023-05-16T17:22:29.782" v="312" actId="14100"/>
        <pc:sldMkLst>
          <pc:docMk/>
          <pc:sldMk cId="1418201560" sldId="264"/>
        </pc:sldMkLst>
        <pc:spChg chg="mod">
          <ac:chgData name="Binal Patel" userId="S::binal.patel@edu.sait.ca::6f5aea6b-c6cb-44b0-93f3-80d855352df8" providerId="AD" clId="Web-{C0AF983F-EEFF-4902-B0A1-46C401C8838C}" dt="2023-05-16T17:22:01.860" v="306" actId="20577"/>
          <ac:spMkLst>
            <pc:docMk/>
            <pc:sldMk cId="1418201560" sldId="264"/>
            <ac:spMk id="4" creationId="{8048A7C6-F0B1-23F6-0ACF-98D6E1A2D889}"/>
          </ac:spMkLst>
        </pc:spChg>
        <pc:spChg chg="mod">
          <ac:chgData name="Binal Patel" userId="S::binal.patel@edu.sait.ca::6f5aea6b-c6cb-44b0-93f3-80d855352df8" providerId="AD" clId="Web-{C0AF983F-EEFF-4902-B0A1-46C401C8838C}" dt="2023-05-16T17:22:29.782" v="312" actId="14100"/>
          <ac:spMkLst>
            <pc:docMk/>
            <pc:sldMk cId="1418201560" sldId="264"/>
            <ac:spMk id="8" creationId="{17FEDE82-E02B-B0B2-5827-4B9FC4FEE609}"/>
          </ac:spMkLst>
        </pc:spChg>
        <pc:picChg chg="del">
          <ac:chgData name="Binal Patel" userId="S::binal.patel@edu.sait.ca::6f5aea6b-c6cb-44b0-93f3-80d855352df8" providerId="AD" clId="Web-{C0AF983F-EEFF-4902-B0A1-46C401C8838C}" dt="2023-05-16T17:20:55.267" v="295"/>
          <ac:picMkLst>
            <pc:docMk/>
            <pc:sldMk cId="1418201560" sldId="264"/>
            <ac:picMk id="2" creationId="{C64E2A35-E08D-5915-AE04-0F396796BCFB}"/>
          </ac:picMkLst>
        </pc:picChg>
      </pc:sldChg>
    </pc:docChg>
  </pc:docChgLst>
  <pc:docChgLst>
    <pc:chgData name="Binal Patel" userId="S::binal.patel@edu.sait.ca::6f5aea6b-c6cb-44b0-93f3-80d855352df8" providerId="AD" clId="Web-{840811A4-D0FD-4DC5-B9F0-DC2D3C129076}"/>
    <pc:docChg chg="modSld">
      <pc:chgData name="Binal Patel" userId="S::binal.patel@edu.sait.ca::6f5aea6b-c6cb-44b0-93f3-80d855352df8" providerId="AD" clId="Web-{840811A4-D0FD-4DC5-B9F0-DC2D3C129076}" dt="2023-05-11T02:35:32.288" v="1409"/>
      <pc:docMkLst>
        <pc:docMk/>
      </pc:docMkLst>
      <pc:sldChg chg="addSp modSp">
        <pc:chgData name="Binal Patel" userId="S::binal.patel@edu.sait.ca::6f5aea6b-c6cb-44b0-93f3-80d855352df8" providerId="AD" clId="Web-{840811A4-D0FD-4DC5-B9F0-DC2D3C129076}" dt="2023-05-11T02:35:32.288" v="1409"/>
        <pc:sldMkLst>
          <pc:docMk/>
          <pc:sldMk cId="3522813455" sldId="262"/>
        </pc:sldMkLst>
        <pc:spChg chg="add mod">
          <ac:chgData name="Binal Patel" userId="S::binal.patel@edu.sait.ca::6f5aea6b-c6cb-44b0-93f3-80d855352df8" providerId="AD" clId="Web-{840811A4-D0FD-4DC5-B9F0-DC2D3C129076}" dt="2023-05-11T01:35:55.024" v="27" actId="20577"/>
          <ac:spMkLst>
            <pc:docMk/>
            <pc:sldMk cId="3522813455" sldId="262"/>
            <ac:spMk id="2" creationId="{7257E590-B8B3-CB59-658D-A8C80F576BF5}"/>
          </ac:spMkLst>
        </pc:spChg>
        <pc:graphicFrameChg chg="mod modGraphic">
          <ac:chgData name="Binal Patel" userId="S::binal.patel@edu.sait.ca::6f5aea6b-c6cb-44b0-93f3-80d855352df8" providerId="AD" clId="Web-{840811A4-D0FD-4DC5-B9F0-DC2D3C129076}" dt="2023-05-11T02:35:32.288" v="1409"/>
          <ac:graphicFrameMkLst>
            <pc:docMk/>
            <pc:sldMk cId="3522813455" sldId="262"/>
            <ac:graphicFrameMk id="4" creationId="{5F31B00B-E1DA-A089-BAAB-4703CB33F564}"/>
          </ac:graphicFrameMkLst>
        </pc:graphicFrameChg>
        <pc:picChg chg="mod">
          <ac:chgData name="Binal Patel" userId="S::binal.patel@edu.sait.ca::6f5aea6b-c6cb-44b0-93f3-80d855352df8" providerId="AD" clId="Web-{840811A4-D0FD-4DC5-B9F0-DC2D3C129076}" dt="2023-05-11T01:56:28.398" v="856" actId="14100"/>
          <ac:picMkLst>
            <pc:docMk/>
            <pc:sldMk cId="3522813455" sldId="262"/>
            <ac:picMk id="5" creationId="{A8402F7D-A1F6-0E31-0F84-0D994B6932B7}"/>
          </ac:picMkLst>
        </pc:picChg>
      </pc:sldChg>
      <pc:sldChg chg="modSp">
        <pc:chgData name="Binal Patel" userId="S::binal.patel@edu.sait.ca::6f5aea6b-c6cb-44b0-93f3-80d855352df8" providerId="AD" clId="Web-{840811A4-D0FD-4DC5-B9F0-DC2D3C129076}" dt="2023-05-11T02:34:02.006" v="1406" actId="14100"/>
        <pc:sldMkLst>
          <pc:docMk/>
          <pc:sldMk cId="3266825496" sldId="263"/>
        </pc:sldMkLst>
        <pc:spChg chg="mod">
          <ac:chgData name="Binal Patel" userId="S::binal.patel@edu.sait.ca::6f5aea6b-c6cb-44b0-93f3-80d855352df8" providerId="AD" clId="Web-{840811A4-D0FD-4DC5-B9F0-DC2D3C129076}" dt="2023-05-11T01:41:54.903" v="95" actId="1076"/>
          <ac:spMkLst>
            <pc:docMk/>
            <pc:sldMk cId="3266825496" sldId="263"/>
            <ac:spMk id="2" creationId="{9DB9702C-7BB3-A796-27F6-CB71B355B5A0}"/>
          </ac:spMkLst>
        </pc:spChg>
        <pc:graphicFrameChg chg="mod modGraphic">
          <ac:chgData name="Binal Patel" userId="S::binal.patel@edu.sait.ca::6f5aea6b-c6cb-44b0-93f3-80d855352df8" providerId="AD" clId="Web-{840811A4-D0FD-4DC5-B9F0-DC2D3C129076}" dt="2023-05-11T02:32:57.114" v="1401" actId="1076"/>
          <ac:graphicFrameMkLst>
            <pc:docMk/>
            <pc:sldMk cId="3266825496" sldId="263"/>
            <ac:graphicFrameMk id="4" creationId="{5F31B00B-E1DA-A089-BAAB-4703CB33F564}"/>
          </ac:graphicFrameMkLst>
        </pc:graphicFrameChg>
        <pc:picChg chg="mod">
          <ac:chgData name="Binal Patel" userId="S::binal.patel@edu.sait.ca::6f5aea6b-c6cb-44b0-93f3-80d855352df8" providerId="AD" clId="Web-{840811A4-D0FD-4DC5-B9F0-DC2D3C129076}" dt="2023-05-11T02:34:02.006" v="1406" actId="14100"/>
          <ac:picMkLst>
            <pc:docMk/>
            <pc:sldMk cId="3266825496" sldId="263"/>
            <ac:picMk id="3" creationId="{C6FB1249-F8A7-C6EE-27A4-61AE08661551}"/>
          </ac:picMkLst>
        </pc:picChg>
      </pc:sldChg>
      <pc:sldChg chg="modSp">
        <pc:chgData name="Binal Patel" userId="S::binal.patel@edu.sait.ca::6f5aea6b-c6cb-44b0-93f3-80d855352df8" providerId="AD" clId="Web-{840811A4-D0FD-4DC5-B9F0-DC2D3C129076}" dt="2023-05-11T02:33:20.114" v="1403" actId="20577"/>
        <pc:sldMkLst>
          <pc:docMk/>
          <pc:sldMk cId="2042554158" sldId="264"/>
        </pc:sldMkLst>
        <pc:spChg chg="mod">
          <ac:chgData name="Binal Patel" userId="S::binal.patel@edu.sait.ca::6f5aea6b-c6cb-44b0-93f3-80d855352df8" providerId="AD" clId="Web-{840811A4-D0FD-4DC5-B9F0-DC2D3C129076}" dt="2023-05-11T02:33:20.114" v="1403" actId="20577"/>
          <ac:spMkLst>
            <pc:docMk/>
            <pc:sldMk cId="2042554158" sldId="264"/>
            <ac:spMk id="2" creationId="{9DB9702C-7BB3-A796-27F6-CB71B355B5A0}"/>
          </ac:spMkLst>
        </pc:spChg>
      </pc:sldChg>
    </pc:docChg>
  </pc:docChgLst>
  <pc:docChgLst>
    <pc:chgData name="Kristyll Avila" userId="S::kristyll.avila@edu.sait.ca::a23cfcc0-ad3b-4495-b1de-4d212d9d9060" providerId="AD" clId="Web-{B827C9B3-C53B-4D3F-9C94-CF583736E07B}"/>
    <pc:docChg chg="modSld">
      <pc:chgData name="Kristyll Avila" userId="S::kristyll.avila@edu.sait.ca::a23cfcc0-ad3b-4495-b1de-4d212d9d9060" providerId="AD" clId="Web-{B827C9B3-C53B-4D3F-9C94-CF583736E07B}" dt="2023-05-10T23:28:19.817" v="5" actId="20577"/>
      <pc:docMkLst>
        <pc:docMk/>
      </pc:docMkLst>
      <pc:sldChg chg="modSp">
        <pc:chgData name="Kristyll Avila" userId="S::kristyll.avila@edu.sait.ca::a23cfcc0-ad3b-4495-b1de-4d212d9d9060" providerId="AD" clId="Web-{B827C9B3-C53B-4D3F-9C94-CF583736E07B}" dt="2023-05-10T23:28:19.817" v="5" actId="20577"/>
        <pc:sldMkLst>
          <pc:docMk/>
          <pc:sldMk cId="4083420153" sldId="257"/>
        </pc:sldMkLst>
        <pc:spChg chg="mod">
          <ac:chgData name="Kristyll Avila" userId="S::kristyll.avila@edu.sait.ca::a23cfcc0-ad3b-4495-b1de-4d212d9d9060" providerId="AD" clId="Web-{B827C9B3-C53B-4D3F-9C94-CF583736E07B}" dt="2023-05-10T23:28:19.817" v="5" actId="20577"/>
          <ac:spMkLst>
            <pc:docMk/>
            <pc:sldMk cId="4083420153" sldId="257"/>
            <ac:spMk id="2" creationId="{9DB9702C-7BB3-A796-27F6-CB71B355B5A0}"/>
          </ac:spMkLst>
        </pc:spChg>
      </pc:sldChg>
    </pc:docChg>
  </pc:docChgLst>
  <pc:docChgLst>
    <pc:chgData name="Kristyll Avila" userId="S::kristyll.avila@edu.sait.ca::a23cfcc0-ad3b-4495-b1de-4d212d9d9060" providerId="AD" clId="Web-{D13FBD53-AC4A-4EE4-A33E-471CBEAC0DEC}"/>
    <pc:docChg chg="delSld">
      <pc:chgData name="Kristyll Avila" userId="S::kristyll.avila@edu.sait.ca::a23cfcc0-ad3b-4495-b1de-4d212d9d9060" providerId="AD" clId="Web-{D13FBD53-AC4A-4EE4-A33E-471CBEAC0DEC}" dt="2023-05-18T17:45:59.555" v="0"/>
      <pc:docMkLst>
        <pc:docMk/>
      </pc:docMkLst>
      <pc:sldChg chg="del">
        <pc:chgData name="Kristyll Avila" userId="S::kristyll.avila@edu.sait.ca::a23cfcc0-ad3b-4495-b1de-4d212d9d9060" providerId="AD" clId="Web-{D13FBD53-AC4A-4EE4-A33E-471CBEAC0DEC}" dt="2023-05-18T17:45:59.555" v="0"/>
        <pc:sldMkLst>
          <pc:docMk/>
          <pc:sldMk cId="1168907309" sldId="257"/>
        </pc:sldMkLst>
      </pc:sldChg>
    </pc:docChg>
  </pc:docChgLst>
  <pc:docChgLst>
    <pc:chgData name="Kristyll Avila" userId="S::kristyll.avila@edu.sait.ca::a23cfcc0-ad3b-4495-b1de-4d212d9d9060" providerId="AD" clId="Web-{31A61722-6985-4A7F-97DD-3C442B5AD8F7}"/>
    <pc:docChg chg="modSld">
      <pc:chgData name="Kristyll Avila" userId="S::kristyll.avila@edu.sait.ca::a23cfcc0-ad3b-4495-b1de-4d212d9d9060" providerId="AD" clId="Web-{31A61722-6985-4A7F-97DD-3C442B5AD8F7}" dt="2023-05-11T15:57:24.754" v="5"/>
      <pc:docMkLst>
        <pc:docMk/>
      </pc:docMkLst>
      <pc:sldChg chg="addSp delSp modSp">
        <pc:chgData name="Kristyll Avila" userId="S::kristyll.avila@edu.sait.ca::a23cfcc0-ad3b-4495-b1de-4d212d9d9060" providerId="AD" clId="Web-{31A61722-6985-4A7F-97DD-3C442B5AD8F7}" dt="2023-05-11T15:56:38.927" v="0"/>
        <pc:sldMkLst>
          <pc:docMk/>
          <pc:sldMk cId="4083420153" sldId="257"/>
        </pc:sldMkLst>
        <pc:spChg chg="del">
          <ac:chgData name="Kristyll Avila" userId="S::kristyll.avila@edu.sait.ca::a23cfcc0-ad3b-4495-b1de-4d212d9d9060" providerId="AD" clId="Web-{31A61722-6985-4A7F-97DD-3C442B5AD8F7}" dt="2023-05-11T15:56:38.927" v="0"/>
          <ac:spMkLst>
            <pc:docMk/>
            <pc:sldMk cId="4083420153" sldId="257"/>
            <ac:spMk id="2" creationId="{9DB9702C-7BB3-A796-27F6-CB71B355B5A0}"/>
          </ac:spMkLst>
        </pc:spChg>
        <pc:spChg chg="add mod">
          <ac:chgData name="Kristyll Avila" userId="S::kristyll.avila@edu.sait.ca::a23cfcc0-ad3b-4495-b1de-4d212d9d9060" providerId="AD" clId="Web-{31A61722-6985-4A7F-97DD-3C442B5AD8F7}" dt="2023-05-11T15:56:38.927" v="0"/>
          <ac:spMkLst>
            <pc:docMk/>
            <pc:sldMk cId="4083420153" sldId="257"/>
            <ac:spMk id="6" creationId="{E9763464-E5AE-E876-289B-E8911C936461}"/>
          </ac:spMkLst>
        </pc:spChg>
      </pc:sldChg>
      <pc:sldChg chg="addSp delSp modSp">
        <pc:chgData name="Kristyll Avila" userId="S::kristyll.avila@edu.sait.ca::a23cfcc0-ad3b-4495-b1de-4d212d9d9060" providerId="AD" clId="Web-{31A61722-6985-4A7F-97DD-3C442B5AD8F7}" dt="2023-05-11T15:56:47.005" v="2"/>
        <pc:sldMkLst>
          <pc:docMk/>
          <pc:sldMk cId="523613304" sldId="259"/>
        </pc:sldMkLst>
        <pc:spChg chg="del">
          <ac:chgData name="Kristyll Avila" userId="S::kristyll.avila@edu.sait.ca::a23cfcc0-ad3b-4495-b1de-4d212d9d9060" providerId="AD" clId="Web-{31A61722-6985-4A7F-97DD-3C442B5AD8F7}" dt="2023-05-11T15:56:47.005" v="2"/>
          <ac:spMkLst>
            <pc:docMk/>
            <pc:sldMk cId="523613304" sldId="259"/>
            <ac:spMk id="2" creationId="{9DB9702C-7BB3-A796-27F6-CB71B355B5A0}"/>
          </ac:spMkLst>
        </pc:spChg>
        <pc:spChg chg="add mod">
          <ac:chgData name="Kristyll Avila" userId="S::kristyll.avila@edu.sait.ca::a23cfcc0-ad3b-4495-b1de-4d212d9d9060" providerId="AD" clId="Web-{31A61722-6985-4A7F-97DD-3C442B5AD8F7}" dt="2023-05-11T15:56:47.005" v="2"/>
          <ac:spMkLst>
            <pc:docMk/>
            <pc:sldMk cId="523613304" sldId="259"/>
            <ac:spMk id="6" creationId="{D6ABE418-5D30-B5A2-A1A4-5F0B0572447C}"/>
          </ac:spMkLst>
        </pc:spChg>
      </pc:sldChg>
      <pc:sldChg chg="addSp delSp modSp">
        <pc:chgData name="Kristyll Avila" userId="S::kristyll.avila@edu.sait.ca::a23cfcc0-ad3b-4495-b1de-4d212d9d9060" providerId="AD" clId="Web-{31A61722-6985-4A7F-97DD-3C442B5AD8F7}" dt="2023-05-11T15:56:42.849" v="1"/>
        <pc:sldMkLst>
          <pc:docMk/>
          <pc:sldMk cId="620389111" sldId="260"/>
        </pc:sldMkLst>
        <pc:spChg chg="del">
          <ac:chgData name="Kristyll Avila" userId="S::kristyll.avila@edu.sait.ca::a23cfcc0-ad3b-4495-b1de-4d212d9d9060" providerId="AD" clId="Web-{31A61722-6985-4A7F-97DD-3C442B5AD8F7}" dt="2023-05-11T15:56:42.849" v="1"/>
          <ac:spMkLst>
            <pc:docMk/>
            <pc:sldMk cId="620389111" sldId="260"/>
            <ac:spMk id="2" creationId="{9DB9702C-7BB3-A796-27F6-CB71B355B5A0}"/>
          </ac:spMkLst>
        </pc:spChg>
        <pc:spChg chg="add mod">
          <ac:chgData name="Kristyll Avila" userId="S::kristyll.avila@edu.sait.ca::a23cfcc0-ad3b-4495-b1de-4d212d9d9060" providerId="AD" clId="Web-{31A61722-6985-4A7F-97DD-3C442B5AD8F7}" dt="2023-05-11T15:56:42.849" v="1"/>
          <ac:spMkLst>
            <pc:docMk/>
            <pc:sldMk cId="620389111" sldId="260"/>
            <ac:spMk id="6" creationId="{E66A8498-FD74-917F-4513-ED4B19C6081E}"/>
          </ac:spMkLst>
        </pc:spChg>
      </pc:sldChg>
      <pc:sldChg chg="delSp">
        <pc:chgData name="Kristyll Avila" userId="S::kristyll.avila@edu.sait.ca::a23cfcc0-ad3b-4495-b1de-4d212d9d9060" providerId="AD" clId="Web-{31A61722-6985-4A7F-97DD-3C442B5AD8F7}" dt="2023-05-11T15:56:57.177" v="3"/>
        <pc:sldMkLst>
          <pc:docMk/>
          <pc:sldMk cId="3522813455" sldId="262"/>
        </pc:sldMkLst>
        <pc:spChg chg="del">
          <ac:chgData name="Kristyll Avila" userId="S::kristyll.avila@edu.sait.ca::a23cfcc0-ad3b-4495-b1de-4d212d9d9060" providerId="AD" clId="Web-{31A61722-6985-4A7F-97DD-3C442B5AD8F7}" dt="2023-05-11T15:56:57.177" v="3"/>
          <ac:spMkLst>
            <pc:docMk/>
            <pc:sldMk cId="3522813455" sldId="262"/>
            <ac:spMk id="2" creationId="{7257E590-B8B3-CB59-658D-A8C80F576BF5}"/>
          </ac:spMkLst>
        </pc:spChg>
      </pc:sldChg>
      <pc:sldChg chg="addSp delSp modSp">
        <pc:chgData name="Kristyll Avila" userId="S::kristyll.avila@edu.sait.ca::a23cfcc0-ad3b-4495-b1de-4d212d9d9060" providerId="AD" clId="Web-{31A61722-6985-4A7F-97DD-3C442B5AD8F7}" dt="2023-05-11T15:57:01.067" v="4"/>
        <pc:sldMkLst>
          <pc:docMk/>
          <pc:sldMk cId="3266825496" sldId="263"/>
        </pc:sldMkLst>
        <pc:spChg chg="del">
          <ac:chgData name="Kristyll Avila" userId="S::kristyll.avila@edu.sait.ca::a23cfcc0-ad3b-4495-b1de-4d212d9d9060" providerId="AD" clId="Web-{31A61722-6985-4A7F-97DD-3C442B5AD8F7}" dt="2023-05-11T15:57:01.067" v="4"/>
          <ac:spMkLst>
            <pc:docMk/>
            <pc:sldMk cId="3266825496" sldId="263"/>
            <ac:spMk id="2" creationId="{9DB9702C-7BB3-A796-27F6-CB71B355B5A0}"/>
          </ac:spMkLst>
        </pc:spChg>
        <pc:spChg chg="add mod">
          <ac:chgData name="Kristyll Avila" userId="S::kristyll.avila@edu.sait.ca::a23cfcc0-ad3b-4495-b1de-4d212d9d9060" providerId="AD" clId="Web-{31A61722-6985-4A7F-97DD-3C442B5AD8F7}" dt="2023-05-11T15:57:01.067" v="4"/>
          <ac:spMkLst>
            <pc:docMk/>
            <pc:sldMk cId="3266825496" sldId="263"/>
            <ac:spMk id="6" creationId="{0C1F5B67-ECAD-5736-9377-8BEA0F25353C}"/>
          </ac:spMkLst>
        </pc:spChg>
      </pc:sldChg>
      <pc:sldChg chg="addSp delSp modSp">
        <pc:chgData name="Kristyll Avila" userId="S::kristyll.avila@edu.sait.ca::a23cfcc0-ad3b-4495-b1de-4d212d9d9060" providerId="AD" clId="Web-{31A61722-6985-4A7F-97DD-3C442B5AD8F7}" dt="2023-05-11T15:57:24.754" v="5"/>
        <pc:sldMkLst>
          <pc:docMk/>
          <pc:sldMk cId="2042554158" sldId="264"/>
        </pc:sldMkLst>
        <pc:spChg chg="del">
          <ac:chgData name="Kristyll Avila" userId="S::kristyll.avila@edu.sait.ca::a23cfcc0-ad3b-4495-b1de-4d212d9d9060" providerId="AD" clId="Web-{31A61722-6985-4A7F-97DD-3C442B5AD8F7}" dt="2023-05-11T15:57:24.754" v="5"/>
          <ac:spMkLst>
            <pc:docMk/>
            <pc:sldMk cId="2042554158" sldId="264"/>
            <ac:spMk id="2" creationId="{9DB9702C-7BB3-A796-27F6-CB71B355B5A0}"/>
          </ac:spMkLst>
        </pc:spChg>
        <pc:spChg chg="add mod">
          <ac:chgData name="Kristyll Avila" userId="S::kristyll.avila@edu.sait.ca::a23cfcc0-ad3b-4495-b1de-4d212d9d9060" providerId="AD" clId="Web-{31A61722-6985-4A7F-97DD-3C442B5AD8F7}" dt="2023-05-11T15:57:24.754" v="5"/>
          <ac:spMkLst>
            <pc:docMk/>
            <pc:sldMk cId="2042554158" sldId="264"/>
            <ac:spMk id="6" creationId="{B7BB437F-2EAA-C4C0-74D8-32738DDCB3B7}"/>
          </ac:spMkLst>
        </pc:spChg>
      </pc:sldChg>
    </pc:docChg>
  </pc:docChgLst>
  <pc:docChgLst>
    <pc:chgData name="Binal Patel" userId="S::binal.patel@edu.sait.ca::6f5aea6b-c6cb-44b0-93f3-80d855352df8" providerId="AD" clId="Web-{D1787FCC-8D23-483A-8D03-F2C6579F292D}"/>
    <pc:docChg chg="addSld modSld">
      <pc:chgData name="Binal Patel" userId="S::binal.patel@edu.sait.ca::6f5aea6b-c6cb-44b0-93f3-80d855352df8" providerId="AD" clId="Web-{D1787FCC-8D23-483A-8D03-F2C6579F292D}" dt="2023-05-16T17:54:21.361" v="30"/>
      <pc:docMkLst>
        <pc:docMk/>
      </pc:docMkLst>
      <pc:sldChg chg="modSp">
        <pc:chgData name="Binal Patel" userId="S::binal.patel@edu.sait.ca::6f5aea6b-c6cb-44b0-93f3-80d855352df8" providerId="AD" clId="Web-{D1787FCC-8D23-483A-8D03-F2C6579F292D}" dt="2023-05-16T17:49:50.623" v="17" actId="20577"/>
        <pc:sldMkLst>
          <pc:docMk/>
          <pc:sldMk cId="2593026819" sldId="257"/>
        </pc:sldMkLst>
        <pc:spChg chg="mod">
          <ac:chgData name="Binal Patel" userId="S::binal.patel@edu.sait.ca::6f5aea6b-c6cb-44b0-93f3-80d855352df8" providerId="AD" clId="Web-{D1787FCC-8D23-483A-8D03-F2C6579F292D}" dt="2023-05-16T17:49:50.623" v="17" actId="20577"/>
          <ac:spMkLst>
            <pc:docMk/>
            <pc:sldMk cId="2593026819" sldId="257"/>
            <ac:spMk id="6" creationId="{26BE0719-53E2-E218-D53B-DEFF8EE262D1}"/>
          </ac:spMkLst>
        </pc:spChg>
      </pc:sldChg>
      <pc:sldChg chg="modSp">
        <pc:chgData name="Binal Patel" userId="S::binal.patel@edu.sait.ca::6f5aea6b-c6cb-44b0-93f3-80d855352df8" providerId="AD" clId="Web-{D1787FCC-8D23-483A-8D03-F2C6579F292D}" dt="2023-05-16T17:50:22.545" v="22" actId="20577"/>
        <pc:sldMkLst>
          <pc:docMk/>
          <pc:sldMk cId="1782278133" sldId="260"/>
        </pc:sldMkLst>
        <pc:spChg chg="mod">
          <ac:chgData name="Binal Patel" userId="S::binal.patel@edu.sait.ca::6f5aea6b-c6cb-44b0-93f3-80d855352df8" providerId="AD" clId="Web-{D1787FCC-8D23-483A-8D03-F2C6579F292D}" dt="2023-05-16T17:50:22.545" v="22" actId="20577"/>
          <ac:spMkLst>
            <pc:docMk/>
            <pc:sldMk cId="1782278133" sldId="260"/>
            <ac:spMk id="6" creationId="{26BE0719-53E2-E218-D53B-DEFF8EE262D1}"/>
          </ac:spMkLst>
        </pc:spChg>
      </pc:sldChg>
      <pc:sldChg chg="addSp modSp">
        <pc:chgData name="Binal Patel" userId="S::binal.patel@edu.sait.ca::6f5aea6b-c6cb-44b0-93f3-80d855352df8" providerId="AD" clId="Web-{D1787FCC-8D23-483A-8D03-F2C6579F292D}" dt="2023-05-16T17:54:11.080" v="28" actId="14100"/>
        <pc:sldMkLst>
          <pc:docMk/>
          <pc:sldMk cId="1418201560" sldId="264"/>
        </pc:sldMkLst>
        <pc:picChg chg="add mod">
          <ac:chgData name="Binal Patel" userId="S::binal.patel@edu.sait.ca::6f5aea6b-c6cb-44b0-93f3-80d855352df8" providerId="AD" clId="Web-{D1787FCC-8D23-483A-8D03-F2C6579F292D}" dt="2023-05-16T17:54:11.080" v="28" actId="14100"/>
          <ac:picMkLst>
            <pc:docMk/>
            <pc:sldMk cId="1418201560" sldId="264"/>
            <ac:picMk id="2" creationId="{DC32A409-61EB-5EDB-CD4D-871D61F8518A}"/>
          </ac:picMkLst>
        </pc:picChg>
      </pc:sldChg>
      <pc:sldChg chg="delSp add replId">
        <pc:chgData name="Binal Patel" userId="S::binal.patel@edu.sait.ca::6f5aea6b-c6cb-44b0-93f3-80d855352df8" providerId="AD" clId="Web-{D1787FCC-8D23-483A-8D03-F2C6579F292D}" dt="2023-05-16T17:54:21.361" v="30"/>
        <pc:sldMkLst>
          <pc:docMk/>
          <pc:sldMk cId="3375177316" sldId="265"/>
        </pc:sldMkLst>
        <pc:picChg chg="del">
          <ac:chgData name="Binal Patel" userId="S::binal.patel@edu.sait.ca::6f5aea6b-c6cb-44b0-93f3-80d855352df8" providerId="AD" clId="Web-{D1787FCC-8D23-483A-8D03-F2C6579F292D}" dt="2023-05-16T17:54:21.361" v="30"/>
          <ac:picMkLst>
            <pc:docMk/>
            <pc:sldMk cId="3375177316" sldId="265"/>
            <ac:picMk id="2" creationId="{DC32A409-61EB-5EDB-CD4D-871D61F8518A}"/>
          </ac:picMkLst>
        </pc:picChg>
      </pc:sldChg>
    </pc:docChg>
  </pc:docChgLst>
  <pc:docChgLst>
    <pc:chgData name="Binal Patel" userId="S::binal.patel@edu.sait.ca::6f5aea6b-c6cb-44b0-93f3-80d855352df8" providerId="AD" clId="Web-{F4DF2E79-14D5-46AD-95E9-2E314E7BA037}"/>
    <pc:docChg chg="modSld">
      <pc:chgData name="Binal Patel" userId="S::binal.patel@edu.sait.ca::6f5aea6b-c6cb-44b0-93f3-80d855352df8" providerId="AD" clId="Web-{F4DF2E79-14D5-46AD-95E9-2E314E7BA037}" dt="2023-05-16T20:46:39.069" v="0" actId="20577"/>
      <pc:docMkLst>
        <pc:docMk/>
      </pc:docMkLst>
      <pc:sldChg chg="modSp">
        <pc:chgData name="Binal Patel" userId="S::binal.patel@edu.sait.ca::6f5aea6b-c6cb-44b0-93f3-80d855352df8" providerId="AD" clId="Web-{F4DF2E79-14D5-46AD-95E9-2E314E7BA037}" dt="2023-05-16T20:46:39.069" v="0" actId="20577"/>
        <pc:sldMkLst>
          <pc:docMk/>
          <pc:sldMk cId="4269457735" sldId="268"/>
        </pc:sldMkLst>
        <pc:spChg chg="mod">
          <ac:chgData name="Binal Patel" userId="S::binal.patel@edu.sait.ca::6f5aea6b-c6cb-44b0-93f3-80d855352df8" providerId="AD" clId="Web-{F4DF2E79-14D5-46AD-95E9-2E314E7BA037}" dt="2023-05-16T20:46:39.069" v="0" actId="20577"/>
          <ac:spMkLst>
            <pc:docMk/>
            <pc:sldMk cId="4269457735" sldId="268"/>
            <ac:spMk id="8" creationId="{17FEDE82-E02B-B0B2-5827-4B9FC4FEE609}"/>
          </ac:spMkLst>
        </pc:spChg>
      </pc:sldChg>
    </pc:docChg>
  </pc:docChgLst>
  <pc:docChgLst>
    <pc:chgData name="Kristyll Avila" userId="a23cfcc0-ad3b-4495-b1de-4d212d9d9060" providerId="ADAL" clId="{C450589E-6F6F-4A60-A014-F7003B19531E}"/>
    <pc:docChg chg="custSel addSld modSld">
      <pc:chgData name="Kristyll Avila" userId="a23cfcc0-ad3b-4495-b1de-4d212d9d9060" providerId="ADAL" clId="{C450589E-6F6F-4A60-A014-F7003B19531E}" dt="2023-05-18T20:31:06.097" v="730" actId="20577"/>
      <pc:docMkLst>
        <pc:docMk/>
      </pc:docMkLst>
      <pc:sldChg chg="modSp new mod">
        <pc:chgData name="Kristyll Avila" userId="a23cfcc0-ad3b-4495-b1de-4d212d9d9060" providerId="ADAL" clId="{C450589E-6F6F-4A60-A014-F7003B19531E}" dt="2023-05-17T15:58:07.140" v="446" actId="20577"/>
        <pc:sldMkLst>
          <pc:docMk/>
          <pc:sldMk cId="1168907309" sldId="257"/>
        </pc:sldMkLst>
        <pc:spChg chg="mod">
          <ac:chgData name="Kristyll Avila" userId="a23cfcc0-ad3b-4495-b1de-4d212d9d9060" providerId="ADAL" clId="{C450589E-6F6F-4A60-A014-F7003B19531E}" dt="2023-05-17T15:58:00.753" v="443" actId="20577"/>
          <ac:spMkLst>
            <pc:docMk/>
            <pc:sldMk cId="1168907309" sldId="257"/>
            <ac:spMk id="2" creationId="{036AC803-3816-BFB5-7BE9-5D8F0F5E323E}"/>
          </ac:spMkLst>
        </pc:spChg>
        <pc:spChg chg="mod">
          <ac:chgData name="Kristyll Avila" userId="a23cfcc0-ad3b-4495-b1de-4d212d9d9060" providerId="ADAL" clId="{C450589E-6F6F-4A60-A014-F7003B19531E}" dt="2023-05-17T15:58:07.140" v="446" actId="20577"/>
          <ac:spMkLst>
            <pc:docMk/>
            <pc:sldMk cId="1168907309" sldId="257"/>
            <ac:spMk id="3" creationId="{FCA2F180-54D3-0502-7151-BDC150C2D746}"/>
          </ac:spMkLst>
        </pc:spChg>
      </pc:sldChg>
      <pc:sldChg chg="addSp delSp modSp new mod">
        <pc:chgData name="Kristyll Avila" userId="a23cfcc0-ad3b-4495-b1de-4d212d9d9060" providerId="ADAL" clId="{C450589E-6F6F-4A60-A014-F7003B19531E}" dt="2023-05-17T16:00:42.340" v="617" actId="20577"/>
        <pc:sldMkLst>
          <pc:docMk/>
          <pc:sldMk cId="1311771448" sldId="258"/>
        </pc:sldMkLst>
        <pc:spChg chg="del">
          <ac:chgData name="Kristyll Avila" userId="a23cfcc0-ad3b-4495-b1de-4d212d9d9060" providerId="ADAL" clId="{C450589E-6F6F-4A60-A014-F7003B19531E}" dt="2023-05-17T15:58:15.746" v="447"/>
          <ac:spMkLst>
            <pc:docMk/>
            <pc:sldMk cId="1311771448" sldId="258"/>
            <ac:spMk id="2" creationId="{3B1BEE1F-4871-A0A3-9A8A-D18B11BA9772}"/>
          </ac:spMkLst>
        </pc:spChg>
        <pc:spChg chg="del">
          <ac:chgData name="Kristyll Avila" userId="a23cfcc0-ad3b-4495-b1de-4d212d9d9060" providerId="ADAL" clId="{C450589E-6F6F-4A60-A014-F7003B19531E}" dt="2023-05-17T15:58:32.774" v="476"/>
          <ac:spMkLst>
            <pc:docMk/>
            <pc:sldMk cId="1311771448" sldId="258"/>
            <ac:spMk id="3" creationId="{C881219D-266D-4AB5-0F0A-4E3157F76A2D}"/>
          </ac:spMkLst>
        </pc:spChg>
        <pc:spChg chg="add mod">
          <ac:chgData name="Kristyll Avila" userId="a23cfcc0-ad3b-4495-b1de-4d212d9d9060" providerId="ADAL" clId="{C450589E-6F6F-4A60-A014-F7003B19531E}" dt="2023-05-17T15:58:29.951" v="475" actId="20577"/>
          <ac:spMkLst>
            <pc:docMk/>
            <pc:sldMk cId="1311771448" sldId="258"/>
            <ac:spMk id="4" creationId="{FAFE7225-9C95-4FBA-1D9B-8B82A035C4E0}"/>
          </ac:spMkLst>
        </pc:spChg>
        <pc:spChg chg="add mod">
          <ac:chgData name="Kristyll Avila" userId="a23cfcc0-ad3b-4495-b1de-4d212d9d9060" providerId="ADAL" clId="{C450589E-6F6F-4A60-A014-F7003B19531E}" dt="2023-05-17T16:00:42.340" v="617" actId="20577"/>
          <ac:spMkLst>
            <pc:docMk/>
            <pc:sldMk cId="1311771448" sldId="258"/>
            <ac:spMk id="5" creationId="{EB4DB200-9045-FD59-2494-46E5313FF32E}"/>
          </ac:spMkLst>
        </pc:spChg>
      </pc:sldChg>
      <pc:sldChg chg="addSp delSp modSp mod">
        <pc:chgData name="Kristyll Avila" userId="a23cfcc0-ad3b-4495-b1de-4d212d9d9060" providerId="ADAL" clId="{C450589E-6F6F-4A60-A014-F7003B19531E}" dt="2023-05-18T19:13:24.264" v="698" actId="1076"/>
        <pc:sldMkLst>
          <pc:docMk/>
          <pc:sldMk cId="1591941949" sldId="264"/>
        </pc:sldMkLst>
        <pc:spChg chg="mod">
          <ac:chgData name="Kristyll Avila" userId="a23cfcc0-ad3b-4495-b1de-4d212d9d9060" providerId="ADAL" clId="{C450589E-6F6F-4A60-A014-F7003B19531E}" dt="2023-05-18T19:13:11.028" v="694" actId="1076"/>
          <ac:spMkLst>
            <pc:docMk/>
            <pc:sldMk cId="1591941949" sldId="264"/>
            <ac:spMk id="3" creationId="{54D5ED16-8417-DC96-724E-A4A4914BEF66}"/>
          </ac:spMkLst>
        </pc:spChg>
        <pc:spChg chg="add del mod">
          <ac:chgData name="Kristyll Avila" userId="a23cfcc0-ad3b-4495-b1de-4d212d9d9060" providerId="ADAL" clId="{C450589E-6F6F-4A60-A014-F7003B19531E}" dt="2023-05-18T19:09:41.761" v="661" actId="478"/>
          <ac:spMkLst>
            <pc:docMk/>
            <pc:sldMk cId="1591941949" sldId="264"/>
            <ac:spMk id="11" creationId="{2CCE991A-F72D-001A-D652-B0E9838CA9DB}"/>
          </ac:spMkLst>
        </pc:spChg>
        <pc:spChg chg="add mod">
          <ac:chgData name="Kristyll Avila" userId="a23cfcc0-ad3b-4495-b1de-4d212d9d9060" providerId="ADAL" clId="{C450589E-6F6F-4A60-A014-F7003B19531E}" dt="2023-05-18T19:12:51.390" v="690" actId="1076"/>
          <ac:spMkLst>
            <pc:docMk/>
            <pc:sldMk cId="1591941949" sldId="264"/>
            <ac:spMk id="12" creationId="{ACEBF026-171D-7FCD-3DA4-AD74B489728B}"/>
          </ac:spMkLst>
        </pc:spChg>
        <pc:spChg chg="add mod">
          <ac:chgData name="Kristyll Avila" userId="a23cfcc0-ad3b-4495-b1de-4d212d9d9060" providerId="ADAL" clId="{C450589E-6F6F-4A60-A014-F7003B19531E}" dt="2023-05-18T19:12:57.140" v="692" actId="1076"/>
          <ac:spMkLst>
            <pc:docMk/>
            <pc:sldMk cId="1591941949" sldId="264"/>
            <ac:spMk id="13" creationId="{BD17E69E-8D72-DCC5-192E-1F741267B293}"/>
          </ac:spMkLst>
        </pc:spChg>
        <pc:picChg chg="add mod">
          <ac:chgData name="Kristyll Avila" userId="a23cfcc0-ad3b-4495-b1de-4d212d9d9060" providerId="ADAL" clId="{C450589E-6F6F-4A60-A014-F7003B19531E}" dt="2023-05-18T19:12:52.038" v="691" actId="1076"/>
          <ac:picMkLst>
            <pc:docMk/>
            <pc:sldMk cId="1591941949" sldId="264"/>
            <ac:picMk id="6" creationId="{19C4F0E8-ADD0-7E73-8C3E-68DA1205331F}"/>
          </ac:picMkLst>
        </pc:picChg>
        <pc:picChg chg="add mod">
          <ac:chgData name="Kristyll Avila" userId="a23cfcc0-ad3b-4495-b1de-4d212d9d9060" providerId="ADAL" clId="{C450589E-6F6F-4A60-A014-F7003B19531E}" dt="2023-05-18T19:13:06.210" v="693" actId="1076"/>
          <ac:picMkLst>
            <pc:docMk/>
            <pc:sldMk cId="1591941949" sldId="264"/>
            <ac:picMk id="8" creationId="{3F36C981-E0E8-9A4F-DB91-6A34165A364B}"/>
          </ac:picMkLst>
        </pc:picChg>
        <pc:picChg chg="add mod">
          <ac:chgData name="Kristyll Avila" userId="a23cfcc0-ad3b-4495-b1de-4d212d9d9060" providerId="ADAL" clId="{C450589E-6F6F-4A60-A014-F7003B19531E}" dt="2023-05-18T19:13:24.264" v="698" actId="1076"/>
          <ac:picMkLst>
            <pc:docMk/>
            <pc:sldMk cId="1591941949" sldId="264"/>
            <ac:picMk id="10" creationId="{660BFDE0-1178-1CFC-8950-65BAC73D3E27}"/>
          </ac:picMkLst>
        </pc:picChg>
      </pc:sldChg>
      <pc:sldChg chg="modSp mod">
        <pc:chgData name="Kristyll Avila" userId="a23cfcc0-ad3b-4495-b1de-4d212d9d9060" providerId="ADAL" clId="{C450589E-6F6F-4A60-A014-F7003B19531E}" dt="2023-05-18T20:31:06.097" v="730" actId="20577"/>
        <pc:sldMkLst>
          <pc:docMk/>
          <pc:sldMk cId="1284664872" sldId="273"/>
        </pc:sldMkLst>
        <pc:spChg chg="mod">
          <ac:chgData name="Kristyll Avila" userId="a23cfcc0-ad3b-4495-b1de-4d212d9d9060" providerId="ADAL" clId="{C450589E-6F6F-4A60-A014-F7003B19531E}" dt="2023-05-18T20:31:06.097" v="730" actId="20577"/>
          <ac:spMkLst>
            <pc:docMk/>
            <pc:sldMk cId="1284664872" sldId="273"/>
            <ac:spMk id="7" creationId="{DB6F4DFB-2250-6E41-D009-AC4F19519054}"/>
          </ac:spMkLst>
        </pc:spChg>
      </pc:sldChg>
      <pc:sldChg chg="addSp new mod">
        <pc:chgData name="Kristyll Avila" userId="a23cfcc0-ad3b-4495-b1de-4d212d9d9060" providerId="ADAL" clId="{C450589E-6F6F-4A60-A014-F7003B19531E}" dt="2023-05-18T20:28:25.080" v="701" actId="22"/>
        <pc:sldMkLst>
          <pc:docMk/>
          <pc:sldMk cId="4156648274" sldId="274"/>
        </pc:sldMkLst>
        <pc:picChg chg="add">
          <ac:chgData name="Kristyll Avila" userId="a23cfcc0-ad3b-4495-b1de-4d212d9d9060" providerId="ADAL" clId="{C450589E-6F6F-4A60-A014-F7003B19531E}" dt="2023-05-18T20:28:25.080" v="701" actId="22"/>
          <ac:picMkLst>
            <pc:docMk/>
            <pc:sldMk cId="4156648274" sldId="274"/>
            <ac:picMk id="5" creationId="{4594F0A1-622D-D20D-A02B-F5446AAC4751}"/>
          </ac:picMkLst>
        </pc:picChg>
      </pc:sldChg>
      <pc:sldChg chg="addSp new mod">
        <pc:chgData name="Kristyll Avila" userId="a23cfcc0-ad3b-4495-b1de-4d212d9d9060" providerId="ADAL" clId="{C450589E-6F6F-4A60-A014-F7003B19531E}" dt="2023-05-18T20:29:30.236" v="702" actId="22"/>
        <pc:sldMkLst>
          <pc:docMk/>
          <pc:sldMk cId="3114482954" sldId="275"/>
        </pc:sldMkLst>
        <pc:picChg chg="add">
          <ac:chgData name="Kristyll Avila" userId="a23cfcc0-ad3b-4495-b1de-4d212d9d9060" providerId="ADAL" clId="{C450589E-6F6F-4A60-A014-F7003B19531E}" dt="2023-05-18T20:29:30.236" v="702" actId="22"/>
          <ac:picMkLst>
            <pc:docMk/>
            <pc:sldMk cId="3114482954" sldId="275"/>
            <ac:picMk id="5" creationId="{D93B8E82-D664-32D3-1DEA-AFE581176D71}"/>
          </ac:picMkLst>
        </pc:picChg>
      </pc:sldChg>
    </pc:docChg>
  </pc:docChgLst>
  <pc:docChgLst>
    <pc:chgData name="Binal Patel" userId="S::binal.patel@edu.sait.ca::6f5aea6b-c6cb-44b0-93f3-80d855352df8" providerId="AD" clId="Web-{C0C25B6D-9E5F-401D-9B60-0BA7F762158B}"/>
    <pc:docChg chg="modSld">
      <pc:chgData name="Binal Patel" userId="S::binal.patel@edu.sait.ca::6f5aea6b-c6cb-44b0-93f3-80d855352df8" providerId="AD" clId="Web-{C0C25B6D-9E5F-401D-9B60-0BA7F762158B}" dt="2023-05-17T01:13:35.034" v="7" actId="14100"/>
      <pc:docMkLst>
        <pc:docMk/>
      </pc:docMkLst>
      <pc:sldChg chg="modSp">
        <pc:chgData name="Binal Patel" userId="S::binal.patel@edu.sait.ca::6f5aea6b-c6cb-44b0-93f3-80d855352df8" providerId="AD" clId="Web-{C0C25B6D-9E5F-401D-9B60-0BA7F762158B}" dt="2023-05-17T01:13:35.034" v="7" actId="14100"/>
        <pc:sldMkLst>
          <pc:docMk/>
          <pc:sldMk cId="1414029052" sldId="259"/>
        </pc:sldMkLst>
        <pc:picChg chg="mod">
          <ac:chgData name="Binal Patel" userId="S::binal.patel@edu.sait.ca::6f5aea6b-c6cb-44b0-93f3-80d855352df8" providerId="AD" clId="Web-{C0C25B6D-9E5F-401D-9B60-0BA7F762158B}" dt="2023-05-17T01:13:35.034" v="7" actId="14100"/>
          <ac:picMkLst>
            <pc:docMk/>
            <pc:sldMk cId="1414029052" sldId="259"/>
            <ac:picMk id="3" creationId="{F8FFC67D-04A3-CD0D-7517-B0ED6051B653}"/>
          </ac:picMkLst>
        </pc:picChg>
      </pc:sldChg>
    </pc:docChg>
  </pc:docChgLst>
  <pc:docChgLst>
    <pc:chgData name="Binal Patel" userId="S::binal.patel@edu.sait.ca::6f5aea6b-c6cb-44b0-93f3-80d855352df8" providerId="AD" clId="Web-{63120FE6-2B1F-4CCF-8CDE-FA1749A282F3}"/>
    <pc:docChg chg="modSld">
      <pc:chgData name="Binal Patel" userId="S::binal.patel@edu.sait.ca::6f5aea6b-c6cb-44b0-93f3-80d855352df8" providerId="AD" clId="Web-{63120FE6-2B1F-4CCF-8CDE-FA1749A282F3}" dt="2023-05-11T02:38:08.691" v="1"/>
      <pc:docMkLst>
        <pc:docMk/>
      </pc:docMkLst>
      <pc:sldChg chg="modSp">
        <pc:chgData name="Binal Patel" userId="S::binal.patel@edu.sait.ca::6f5aea6b-c6cb-44b0-93f3-80d855352df8" providerId="AD" clId="Web-{63120FE6-2B1F-4CCF-8CDE-FA1749A282F3}" dt="2023-05-11T02:38:08.691" v="1"/>
        <pc:sldMkLst>
          <pc:docMk/>
          <pc:sldMk cId="2042554158" sldId="264"/>
        </pc:sldMkLst>
        <pc:graphicFrameChg chg="mod modGraphic">
          <ac:chgData name="Binal Patel" userId="S::binal.patel@edu.sait.ca::6f5aea6b-c6cb-44b0-93f3-80d855352df8" providerId="AD" clId="Web-{63120FE6-2B1F-4CCF-8CDE-FA1749A282F3}" dt="2023-05-11T02:38:08.691" v="1"/>
          <ac:graphicFrameMkLst>
            <pc:docMk/>
            <pc:sldMk cId="2042554158" sldId="264"/>
            <ac:graphicFrameMk id="4" creationId="{5F31B00B-E1DA-A089-BAAB-4703CB33F564}"/>
          </ac:graphicFrameMkLst>
        </pc:graphicFrameChg>
      </pc:sldChg>
    </pc:docChg>
  </pc:docChgLst>
  <pc:docChgLst>
    <pc:chgData name="Binal Patel" userId="S::binal.patel@edu.sait.ca::6f5aea6b-c6cb-44b0-93f3-80d855352df8" providerId="AD" clId="Web-{634A912C-8C77-44DF-80E5-18E017714D07}"/>
    <pc:docChg chg="modSld">
      <pc:chgData name="Binal Patel" userId="S::binal.patel@edu.sait.ca::6f5aea6b-c6cb-44b0-93f3-80d855352df8" providerId="AD" clId="Web-{634A912C-8C77-44DF-80E5-18E017714D07}" dt="2023-05-17T19:18:03.971" v="157" actId="20577"/>
      <pc:docMkLst>
        <pc:docMk/>
      </pc:docMkLst>
      <pc:sldChg chg="modSp">
        <pc:chgData name="Binal Patel" userId="S::binal.patel@edu.sait.ca::6f5aea6b-c6cb-44b0-93f3-80d855352df8" providerId="AD" clId="Web-{634A912C-8C77-44DF-80E5-18E017714D07}" dt="2023-05-17T19:18:03.971" v="157" actId="20577"/>
        <pc:sldMkLst>
          <pc:docMk/>
          <pc:sldMk cId="1168907309" sldId="257"/>
        </pc:sldMkLst>
        <pc:spChg chg="mod">
          <ac:chgData name="Binal Patel" userId="S::binal.patel@edu.sait.ca::6f5aea6b-c6cb-44b0-93f3-80d855352df8" providerId="AD" clId="Web-{634A912C-8C77-44DF-80E5-18E017714D07}" dt="2023-05-17T19:18:03.971" v="157" actId="20577"/>
          <ac:spMkLst>
            <pc:docMk/>
            <pc:sldMk cId="1168907309" sldId="257"/>
            <ac:spMk id="3" creationId="{FCA2F180-54D3-0502-7151-BDC150C2D746}"/>
          </ac:spMkLst>
        </pc:spChg>
      </pc:sldChg>
    </pc:docChg>
  </pc:docChgLst>
  <pc:docChgLst>
    <pc:chgData name="Andrew Da Costa" userId="S::andrew.dacosta@edu.sait.ca::21ab452c-d299-404b-8469-fb095e043467" providerId="AD" clId="Web-{A766264D-8A15-472B-B516-12A980EBA6D4}"/>
    <pc:docChg chg="modSld">
      <pc:chgData name="Andrew Da Costa" userId="S::andrew.dacosta@edu.sait.ca::21ab452c-d299-404b-8469-fb095e043467" providerId="AD" clId="Web-{A766264D-8A15-472B-B516-12A980EBA6D4}" dt="2023-05-10T17:51:10.332" v="25"/>
      <pc:docMkLst>
        <pc:docMk/>
      </pc:docMkLst>
      <pc:sldChg chg="addSp delSp modSp">
        <pc:chgData name="Andrew Da Costa" userId="S::andrew.dacosta@edu.sait.ca::21ab452c-d299-404b-8469-fb095e043467" providerId="AD" clId="Web-{A766264D-8A15-472B-B516-12A980EBA6D4}" dt="2023-05-10T17:51:10.332" v="25"/>
        <pc:sldMkLst>
          <pc:docMk/>
          <pc:sldMk cId="1375933529" sldId="268"/>
        </pc:sldMkLst>
        <pc:graphicFrameChg chg="mod modGraphic">
          <ac:chgData name="Andrew Da Costa" userId="S::andrew.dacosta@edu.sait.ca::21ab452c-d299-404b-8469-fb095e043467" providerId="AD" clId="Web-{A766264D-8A15-472B-B516-12A980EBA6D4}" dt="2023-05-10T17:51:10.332" v="25"/>
          <ac:graphicFrameMkLst>
            <pc:docMk/>
            <pc:sldMk cId="1375933529" sldId="268"/>
            <ac:graphicFrameMk id="4" creationId="{5F31B00B-E1DA-A089-BAAB-4703CB33F564}"/>
          </ac:graphicFrameMkLst>
        </pc:graphicFrameChg>
        <pc:picChg chg="add mod">
          <ac:chgData name="Andrew Da Costa" userId="S::andrew.dacosta@edu.sait.ca::21ab452c-d299-404b-8469-fb095e043467" providerId="AD" clId="Web-{A766264D-8A15-472B-B516-12A980EBA6D4}" dt="2023-05-10T17:50:14.629" v="3" actId="14100"/>
          <ac:picMkLst>
            <pc:docMk/>
            <pc:sldMk cId="1375933529" sldId="268"/>
            <ac:picMk id="3" creationId="{1E2214CE-D589-A041-A391-374DB377F6E4}"/>
          </ac:picMkLst>
        </pc:picChg>
        <pc:picChg chg="del">
          <ac:chgData name="Andrew Da Costa" userId="S::andrew.dacosta@edu.sait.ca::21ab452c-d299-404b-8469-fb095e043467" providerId="AD" clId="Web-{A766264D-8A15-472B-B516-12A980EBA6D4}" dt="2023-05-10T17:50:07.644" v="0"/>
          <ac:picMkLst>
            <pc:docMk/>
            <pc:sldMk cId="1375933529" sldId="268"/>
            <ac:picMk id="8" creationId="{3D7F1D22-05EC-CCB2-60EA-B1AE819910D1}"/>
          </ac:picMkLst>
        </pc:picChg>
      </pc:sldChg>
    </pc:docChg>
  </pc:docChgLst>
  <pc:docChgLst>
    <pc:chgData name="Andrew Da Costa" userId="S::andrew.dacosta@edu.sait.ca::21ab452c-d299-404b-8469-fb095e043467" providerId="AD" clId="Web-{4D73CFA1-8E7C-4212-AD38-77D111C1D234}"/>
    <pc:docChg chg="addSld">
      <pc:chgData name="Andrew Da Costa" userId="S::andrew.dacosta@edu.sait.ca::21ab452c-d299-404b-8469-fb095e043467" providerId="AD" clId="Web-{4D73CFA1-8E7C-4212-AD38-77D111C1D234}" dt="2023-05-18T02:30:23.465" v="0"/>
      <pc:docMkLst>
        <pc:docMk/>
      </pc:docMkLst>
      <pc:sldChg chg="new">
        <pc:chgData name="Andrew Da Costa" userId="S::andrew.dacosta@edu.sait.ca::21ab452c-d299-404b-8469-fb095e043467" providerId="AD" clId="Web-{4D73CFA1-8E7C-4212-AD38-77D111C1D234}" dt="2023-05-18T02:30:23.465" v="0"/>
        <pc:sldMkLst>
          <pc:docMk/>
          <pc:sldMk cId="519640113" sldId="260"/>
        </pc:sldMkLst>
      </pc:sldChg>
    </pc:docChg>
  </pc:docChgLst>
  <pc:docChgLst>
    <pc:chgData name="Kristyll Avila" userId="S::kristyll.avila@edu.sait.ca::a23cfcc0-ad3b-4495-b1de-4d212d9d9060" providerId="AD" clId="Web-{1D83FBF1-BC09-4092-BA50-D32066C5A87B}"/>
    <pc:docChg chg="modSld">
      <pc:chgData name="Kristyll Avila" userId="S::kristyll.avila@edu.sait.ca::a23cfcc0-ad3b-4495-b1de-4d212d9d9060" providerId="AD" clId="Web-{1D83FBF1-BC09-4092-BA50-D32066C5A87B}" dt="2023-05-11T02:38:27.454" v="65"/>
      <pc:docMkLst>
        <pc:docMk/>
      </pc:docMkLst>
      <pc:sldChg chg="modSp">
        <pc:chgData name="Kristyll Avila" userId="S::kristyll.avila@edu.sait.ca::a23cfcc0-ad3b-4495-b1de-4d212d9d9060" providerId="AD" clId="Web-{1D83FBF1-BC09-4092-BA50-D32066C5A87B}" dt="2023-05-11T02:38:07.814" v="21"/>
        <pc:sldMkLst>
          <pc:docMk/>
          <pc:sldMk cId="4083420153" sldId="257"/>
        </pc:sldMkLst>
        <pc:graphicFrameChg chg="mod modGraphic">
          <ac:chgData name="Kristyll Avila" userId="S::kristyll.avila@edu.sait.ca::a23cfcc0-ad3b-4495-b1de-4d212d9d9060" providerId="AD" clId="Web-{1D83FBF1-BC09-4092-BA50-D32066C5A87B}" dt="2023-05-11T02:38:07.814" v="21"/>
          <ac:graphicFrameMkLst>
            <pc:docMk/>
            <pc:sldMk cId="4083420153" sldId="257"/>
            <ac:graphicFrameMk id="4" creationId="{5F31B00B-E1DA-A089-BAAB-4703CB33F564}"/>
          </ac:graphicFrameMkLst>
        </pc:graphicFrameChg>
      </pc:sldChg>
      <pc:sldChg chg="modSp">
        <pc:chgData name="Kristyll Avila" userId="S::kristyll.avila@edu.sait.ca::a23cfcc0-ad3b-4495-b1de-4d212d9d9060" providerId="AD" clId="Web-{1D83FBF1-BC09-4092-BA50-D32066C5A87B}" dt="2023-05-11T02:38:27.454" v="65"/>
        <pc:sldMkLst>
          <pc:docMk/>
          <pc:sldMk cId="523613304" sldId="259"/>
        </pc:sldMkLst>
        <pc:graphicFrameChg chg="mod modGraphic">
          <ac:chgData name="Kristyll Avila" userId="S::kristyll.avila@edu.sait.ca::a23cfcc0-ad3b-4495-b1de-4d212d9d9060" providerId="AD" clId="Web-{1D83FBF1-BC09-4092-BA50-D32066C5A87B}" dt="2023-05-11T02:38:27.454" v="65"/>
          <ac:graphicFrameMkLst>
            <pc:docMk/>
            <pc:sldMk cId="523613304" sldId="259"/>
            <ac:graphicFrameMk id="4" creationId="{5F31B00B-E1DA-A089-BAAB-4703CB33F564}"/>
          </ac:graphicFrameMkLst>
        </pc:graphicFrameChg>
      </pc:sldChg>
      <pc:sldChg chg="modSp">
        <pc:chgData name="Kristyll Avila" userId="S::kristyll.avila@edu.sait.ca::a23cfcc0-ad3b-4495-b1de-4d212d9d9060" providerId="AD" clId="Web-{1D83FBF1-BC09-4092-BA50-D32066C5A87B}" dt="2023-05-11T02:38:15.189" v="35"/>
        <pc:sldMkLst>
          <pc:docMk/>
          <pc:sldMk cId="620389111" sldId="260"/>
        </pc:sldMkLst>
        <pc:graphicFrameChg chg="mod modGraphic">
          <ac:chgData name="Kristyll Avila" userId="S::kristyll.avila@edu.sait.ca::a23cfcc0-ad3b-4495-b1de-4d212d9d9060" providerId="AD" clId="Web-{1D83FBF1-BC09-4092-BA50-D32066C5A87B}" dt="2023-05-11T02:38:15.189" v="35"/>
          <ac:graphicFrameMkLst>
            <pc:docMk/>
            <pc:sldMk cId="620389111" sldId="260"/>
            <ac:graphicFrameMk id="4" creationId="{5F31B00B-E1DA-A089-BAAB-4703CB33F564}"/>
          </ac:graphicFrameMkLst>
        </pc:graphicFrameChg>
      </pc:sldChg>
    </pc:docChg>
  </pc:docChgLst>
  <pc:docChgLst>
    <pc:chgData name="Binal Patel" userId="S::binal.patel@edu.sait.ca::6f5aea6b-c6cb-44b0-93f3-80d855352df8" providerId="AD" clId="Web-{D7E5A0E8-7071-4EB3-A8A8-0F036F6ED955}"/>
    <pc:docChg chg="modSld">
      <pc:chgData name="Binal Patel" userId="S::binal.patel@edu.sait.ca::6f5aea6b-c6cb-44b0-93f3-80d855352df8" providerId="AD" clId="Web-{D7E5A0E8-7071-4EB3-A8A8-0F036F6ED955}" dt="2023-05-16T16:44:52.499" v="3" actId="1076"/>
      <pc:docMkLst>
        <pc:docMk/>
      </pc:docMkLst>
      <pc:sldChg chg="modSp">
        <pc:chgData name="Binal Patel" userId="S::binal.patel@edu.sait.ca::6f5aea6b-c6cb-44b0-93f3-80d855352df8" providerId="AD" clId="Web-{D7E5A0E8-7071-4EB3-A8A8-0F036F6ED955}" dt="2023-05-16T16:44:52.499" v="3" actId="1076"/>
        <pc:sldMkLst>
          <pc:docMk/>
          <pc:sldMk cId="1895544507" sldId="261"/>
        </pc:sldMkLst>
        <pc:picChg chg="mod">
          <ac:chgData name="Binal Patel" userId="S::binal.patel@edu.sait.ca::6f5aea6b-c6cb-44b0-93f3-80d855352df8" providerId="AD" clId="Web-{D7E5A0E8-7071-4EB3-A8A8-0F036F6ED955}" dt="2023-05-16T16:44:52.499" v="3" actId="1076"/>
          <ac:picMkLst>
            <pc:docMk/>
            <pc:sldMk cId="1895544507" sldId="261"/>
            <ac:picMk id="6" creationId="{54CB93BD-2CE5-B010-835F-2CABEC1EB7EC}"/>
          </ac:picMkLst>
        </pc:picChg>
      </pc:sldChg>
    </pc:docChg>
  </pc:docChgLst>
  <pc:docChgLst>
    <pc:chgData name="Binal Patel" userId="S::binal.patel@edu.sait.ca::6f5aea6b-c6cb-44b0-93f3-80d855352df8" providerId="AD" clId="Web-{0BADF899-0632-4863-84A6-A97C862BE7D1}"/>
    <pc:docChg chg="addSld modSld">
      <pc:chgData name="Binal Patel" userId="S::binal.patel@edu.sait.ca::6f5aea6b-c6cb-44b0-93f3-80d855352df8" providerId="AD" clId="Web-{0BADF899-0632-4863-84A6-A97C862BE7D1}" dt="2023-05-17T21:36:14.601" v="8" actId="20577"/>
      <pc:docMkLst>
        <pc:docMk/>
      </pc:docMkLst>
      <pc:sldChg chg="modSp add replId">
        <pc:chgData name="Binal Patel" userId="S::binal.patel@edu.sait.ca::6f5aea6b-c6cb-44b0-93f3-80d855352df8" providerId="AD" clId="Web-{0BADF899-0632-4863-84A6-A97C862BE7D1}" dt="2023-05-17T21:36:14.601" v="8" actId="20577"/>
        <pc:sldMkLst>
          <pc:docMk/>
          <pc:sldMk cId="3838312557" sldId="259"/>
        </pc:sldMkLst>
        <pc:spChg chg="mod">
          <ac:chgData name="Binal Patel" userId="S::binal.patel@edu.sait.ca::6f5aea6b-c6cb-44b0-93f3-80d855352df8" providerId="AD" clId="Web-{0BADF899-0632-4863-84A6-A97C862BE7D1}" dt="2023-05-17T21:36:09.663" v="7" actId="20577"/>
          <ac:spMkLst>
            <pc:docMk/>
            <pc:sldMk cId="3838312557" sldId="259"/>
            <ac:spMk id="4" creationId="{FAFE7225-9C95-4FBA-1D9B-8B82A035C4E0}"/>
          </ac:spMkLst>
        </pc:spChg>
        <pc:spChg chg="mod">
          <ac:chgData name="Binal Patel" userId="S::binal.patel@edu.sait.ca::6f5aea6b-c6cb-44b0-93f3-80d855352df8" providerId="AD" clId="Web-{0BADF899-0632-4863-84A6-A97C862BE7D1}" dt="2023-05-17T21:36:14.601" v="8" actId="20577"/>
          <ac:spMkLst>
            <pc:docMk/>
            <pc:sldMk cId="3838312557" sldId="259"/>
            <ac:spMk id="5" creationId="{EB4DB200-9045-FD59-2494-46E5313FF32E}"/>
          </ac:spMkLst>
        </pc:spChg>
      </pc:sldChg>
    </pc:docChg>
  </pc:docChgLst>
  <pc:docChgLst>
    <pc:chgData name="Kristyll Avila" userId="S::kristyll.avila@edu.sait.ca::a23cfcc0-ad3b-4495-b1de-4d212d9d9060" providerId="AD" clId="Web-{FA279828-ED62-4D9D-A019-8D8AD270740A}"/>
    <pc:docChg chg="delSld modSld">
      <pc:chgData name="Kristyll Avila" userId="S::kristyll.avila@edu.sait.ca::a23cfcc0-ad3b-4495-b1de-4d212d9d9060" providerId="AD" clId="Web-{FA279828-ED62-4D9D-A019-8D8AD270740A}" dt="2023-05-17T05:59:23.010" v="43" actId="20577"/>
      <pc:docMkLst>
        <pc:docMk/>
      </pc:docMkLst>
      <pc:sldChg chg="modSp">
        <pc:chgData name="Kristyll Avila" userId="S::kristyll.avila@edu.sait.ca::a23cfcc0-ad3b-4495-b1de-4d212d9d9060" providerId="AD" clId="Web-{FA279828-ED62-4D9D-A019-8D8AD270740A}" dt="2023-05-17T05:59:23.010" v="43" actId="20577"/>
        <pc:sldMkLst>
          <pc:docMk/>
          <pc:sldMk cId="109857222" sldId="256"/>
        </pc:sldMkLst>
        <pc:spChg chg="mod">
          <ac:chgData name="Kristyll Avila" userId="S::kristyll.avila@edu.sait.ca::a23cfcc0-ad3b-4495-b1de-4d212d9d9060" providerId="AD" clId="Web-{FA279828-ED62-4D9D-A019-8D8AD270740A}" dt="2023-05-17T05:59:23.010" v="43" actId="20577"/>
          <ac:spMkLst>
            <pc:docMk/>
            <pc:sldMk cId="109857222" sldId="256"/>
            <ac:spMk id="2" creationId="{00000000-0000-0000-0000-000000000000}"/>
          </ac:spMkLst>
        </pc:spChg>
      </pc:sldChg>
      <pc:sldChg chg="del">
        <pc:chgData name="Kristyll Avila" userId="S::kristyll.avila@edu.sait.ca::a23cfcc0-ad3b-4495-b1de-4d212d9d9060" providerId="AD" clId="Web-{FA279828-ED62-4D9D-A019-8D8AD270740A}" dt="2023-05-17T05:58:49.120" v="0"/>
        <pc:sldMkLst>
          <pc:docMk/>
          <pc:sldMk cId="2593026819" sldId="257"/>
        </pc:sldMkLst>
      </pc:sldChg>
      <pc:sldChg chg="del">
        <pc:chgData name="Kristyll Avila" userId="S::kristyll.avila@edu.sait.ca::a23cfcc0-ad3b-4495-b1de-4d212d9d9060" providerId="AD" clId="Web-{FA279828-ED62-4D9D-A019-8D8AD270740A}" dt="2023-05-17T05:58:50.464" v="2"/>
        <pc:sldMkLst>
          <pc:docMk/>
          <pc:sldMk cId="1414029052" sldId="259"/>
        </pc:sldMkLst>
      </pc:sldChg>
      <pc:sldChg chg="del">
        <pc:chgData name="Kristyll Avila" userId="S::kristyll.avila@edu.sait.ca::a23cfcc0-ad3b-4495-b1de-4d212d9d9060" providerId="AD" clId="Web-{FA279828-ED62-4D9D-A019-8D8AD270740A}" dt="2023-05-17T05:58:49.870" v="1"/>
        <pc:sldMkLst>
          <pc:docMk/>
          <pc:sldMk cId="1782278133" sldId="260"/>
        </pc:sldMkLst>
      </pc:sldChg>
      <pc:sldChg chg="del">
        <pc:chgData name="Kristyll Avila" userId="S::kristyll.avila@edu.sait.ca::a23cfcc0-ad3b-4495-b1de-4d212d9d9060" providerId="AD" clId="Web-{FA279828-ED62-4D9D-A019-8D8AD270740A}" dt="2023-05-17T05:58:52.745" v="6"/>
        <pc:sldMkLst>
          <pc:docMk/>
          <pc:sldMk cId="1895544507" sldId="261"/>
        </pc:sldMkLst>
      </pc:sldChg>
      <pc:sldChg chg="del">
        <pc:chgData name="Kristyll Avila" userId="S::kristyll.avila@edu.sait.ca::a23cfcc0-ad3b-4495-b1de-4d212d9d9060" providerId="AD" clId="Web-{FA279828-ED62-4D9D-A019-8D8AD270740A}" dt="2023-05-17T05:58:53.260" v="7"/>
        <pc:sldMkLst>
          <pc:docMk/>
          <pc:sldMk cId="1654392157" sldId="262"/>
        </pc:sldMkLst>
      </pc:sldChg>
      <pc:sldChg chg="del">
        <pc:chgData name="Kristyll Avila" userId="S::kristyll.avila@edu.sait.ca::a23cfcc0-ad3b-4495-b1de-4d212d9d9060" providerId="AD" clId="Web-{FA279828-ED62-4D9D-A019-8D8AD270740A}" dt="2023-05-17T05:58:53.948" v="8"/>
        <pc:sldMkLst>
          <pc:docMk/>
          <pc:sldMk cId="387268905" sldId="263"/>
        </pc:sldMkLst>
      </pc:sldChg>
      <pc:sldChg chg="del">
        <pc:chgData name="Kristyll Avila" userId="S::kristyll.avila@edu.sait.ca::a23cfcc0-ad3b-4495-b1de-4d212d9d9060" providerId="AD" clId="Web-{FA279828-ED62-4D9D-A019-8D8AD270740A}" dt="2023-05-17T05:58:54.417" v="9"/>
        <pc:sldMkLst>
          <pc:docMk/>
          <pc:sldMk cId="1418201560" sldId="264"/>
        </pc:sldMkLst>
      </pc:sldChg>
      <pc:sldChg chg="del">
        <pc:chgData name="Kristyll Avila" userId="S::kristyll.avila@edu.sait.ca::a23cfcc0-ad3b-4495-b1de-4d212d9d9060" providerId="AD" clId="Web-{FA279828-ED62-4D9D-A019-8D8AD270740A}" dt="2023-05-17T05:58:54.807" v="10"/>
        <pc:sldMkLst>
          <pc:docMk/>
          <pc:sldMk cId="3375177316" sldId="265"/>
        </pc:sldMkLst>
      </pc:sldChg>
      <pc:sldChg chg="del">
        <pc:chgData name="Kristyll Avila" userId="S::kristyll.avila@edu.sait.ca::a23cfcc0-ad3b-4495-b1de-4d212d9d9060" providerId="AD" clId="Web-{FA279828-ED62-4D9D-A019-8D8AD270740A}" dt="2023-05-17T05:58:52.276" v="5"/>
        <pc:sldMkLst>
          <pc:docMk/>
          <pc:sldMk cId="3330669186" sldId="266"/>
        </pc:sldMkLst>
      </pc:sldChg>
      <pc:sldChg chg="del">
        <pc:chgData name="Kristyll Avila" userId="S::kristyll.avila@edu.sait.ca::a23cfcc0-ad3b-4495-b1de-4d212d9d9060" providerId="AD" clId="Web-{FA279828-ED62-4D9D-A019-8D8AD270740A}" dt="2023-05-17T05:58:50.979" v="3"/>
        <pc:sldMkLst>
          <pc:docMk/>
          <pc:sldMk cId="4273162134" sldId="267"/>
        </pc:sldMkLst>
      </pc:sldChg>
      <pc:sldChg chg="del">
        <pc:chgData name="Kristyll Avila" userId="S::kristyll.avila@edu.sait.ca::a23cfcc0-ad3b-4495-b1de-4d212d9d9060" providerId="AD" clId="Web-{FA279828-ED62-4D9D-A019-8D8AD270740A}" dt="2023-05-17T05:58:51.682" v="4"/>
        <pc:sldMkLst>
          <pc:docMk/>
          <pc:sldMk cId="1151284830" sldId="269"/>
        </pc:sldMkLst>
      </pc:sldChg>
    </pc:docChg>
  </pc:docChgLst>
  <pc:docChgLst>
    <pc:chgData name="Andrew Da Costa" userId="S::andrew.dacosta@edu.sait.ca::21ab452c-d299-404b-8469-fb095e043467" providerId="AD" clId="Web-{DB1D4987-9D2C-421B-808A-7D0B0819FA10}"/>
    <pc:docChg chg="modSld">
      <pc:chgData name="Andrew Da Costa" userId="S::andrew.dacosta@edu.sait.ca::21ab452c-d299-404b-8469-fb095e043467" providerId="AD" clId="Web-{DB1D4987-9D2C-421B-808A-7D0B0819FA10}" dt="2023-05-18T02:47:39.853" v="12" actId="20577"/>
      <pc:docMkLst>
        <pc:docMk/>
      </pc:docMkLst>
      <pc:sldChg chg="modSp">
        <pc:chgData name="Andrew Da Costa" userId="S::andrew.dacosta@edu.sait.ca::21ab452c-d299-404b-8469-fb095e043467" providerId="AD" clId="Web-{DB1D4987-9D2C-421B-808A-7D0B0819FA10}" dt="2023-05-18T02:47:39.853" v="12" actId="20577"/>
        <pc:sldMkLst>
          <pc:docMk/>
          <pc:sldMk cId="3838312557" sldId="259"/>
        </pc:sldMkLst>
        <pc:spChg chg="mod">
          <ac:chgData name="Andrew Da Costa" userId="S::andrew.dacosta@edu.sait.ca::21ab452c-d299-404b-8469-fb095e043467" providerId="AD" clId="Web-{DB1D4987-9D2C-421B-808A-7D0B0819FA10}" dt="2023-05-18T02:47:39.853" v="12" actId="20577"/>
          <ac:spMkLst>
            <pc:docMk/>
            <pc:sldMk cId="3838312557" sldId="259"/>
            <ac:spMk id="5" creationId="{EB4DB200-9045-FD59-2494-46E5313FF32E}"/>
          </ac:spMkLst>
        </pc:spChg>
      </pc:sldChg>
    </pc:docChg>
  </pc:docChgLst>
  <pc:docChgLst>
    <pc:chgData name="Andrew Da Costa" userId="S::andrew.dacosta@edu.sait.ca::21ab452c-d299-404b-8469-fb095e043467" providerId="AD" clId="Web-{ED3C5E8F-3C4D-4D9D-82CC-BEA3D8BDCB4C}"/>
    <pc:docChg chg="addSld delSld modSld sldOrd">
      <pc:chgData name="Andrew Da Costa" userId="S::andrew.dacosta@edu.sait.ca::21ab452c-d299-404b-8469-fb095e043467" providerId="AD" clId="Web-{ED3C5E8F-3C4D-4D9D-82CC-BEA3D8BDCB4C}" dt="2023-05-10T20:55:42.625" v="1627"/>
      <pc:docMkLst>
        <pc:docMk/>
      </pc:docMkLst>
      <pc:sldChg chg="ord">
        <pc:chgData name="Andrew Da Costa" userId="S::andrew.dacosta@edu.sait.ca::21ab452c-d299-404b-8469-fb095e043467" providerId="AD" clId="Web-{ED3C5E8F-3C4D-4D9D-82CC-BEA3D8BDCB4C}" dt="2023-05-10T20:51:48.453" v="1340"/>
        <pc:sldMkLst>
          <pc:docMk/>
          <pc:sldMk cId="2224313788" sldId="266"/>
        </pc:sldMkLst>
      </pc:sldChg>
      <pc:sldChg chg="del">
        <pc:chgData name="Andrew Da Costa" userId="S::andrew.dacosta@edu.sait.ca::21ab452c-d299-404b-8469-fb095e043467" providerId="AD" clId="Web-{ED3C5E8F-3C4D-4D9D-82CC-BEA3D8BDCB4C}" dt="2023-05-10T20:51:25.469" v="1339"/>
        <pc:sldMkLst>
          <pc:docMk/>
          <pc:sldMk cId="3144952070" sldId="267"/>
        </pc:sldMkLst>
      </pc:sldChg>
      <pc:sldChg chg="modSp">
        <pc:chgData name="Andrew Da Costa" userId="S::andrew.dacosta@edu.sait.ca::21ab452c-d299-404b-8469-fb095e043467" providerId="AD" clId="Web-{ED3C5E8F-3C4D-4D9D-82CC-BEA3D8BDCB4C}" dt="2023-05-10T20:28:43.298" v="1093"/>
        <pc:sldMkLst>
          <pc:docMk/>
          <pc:sldMk cId="1375933529" sldId="268"/>
        </pc:sldMkLst>
        <pc:spChg chg="mod">
          <ac:chgData name="Andrew Da Costa" userId="S::andrew.dacosta@edu.sait.ca::21ab452c-d299-404b-8469-fb095e043467" providerId="AD" clId="Web-{ED3C5E8F-3C4D-4D9D-82CC-BEA3D8BDCB4C}" dt="2023-05-10T20:19:55.532" v="673" actId="14100"/>
          <ac:spMkLst>
            <pc:docMk/>
            <pc:sldMk cId="1375933529" sldId="268"/>
            <ac:spMk id="2" creationId="{9DB9702C-7BB3-A796-27F6-CB71B355B5A0}"/>
          </ac:spMkLst>
        </pc:spChg>
        <pc:graphicFrameChg chg="mod modGraphic">
          <ac:chgData name="Andrew Da Costa" userId="S::andrew.dacosta@edu.sait.ca::21ab452c-d299-404b-8469-fb095e043467" providerId="AD" clId="Web-{ED3C5E8F-3C4D-4D9D-82CC-BEA3D8BDCB4C}" dt="2023-05-10T20:28:43.298" v="1093"/>
          <ac:graphicFrameMkLst>
            <pc:docMk/>
            <pc:sldMk cId="1375933529" sldId="268"/>
            <ac:graphicFrameMk id="4" creationId="{5F31B00B-E1DA-A089-BAAB-4703CB33F564}"/>
          </ac:graphicFrameMkLst>
        </pc:graphicFrameChg>
        <pc:picChg chg="mod">
          <ac:chgData name="Andrew Da Costa" userId="S::andrew.dacosta@edu.sait.ca::21ab452c-d299-404b-8469-fb095e043467" providerId="AD" clId="Web-{ED3C5E8F-3C4D-4D9D-82CC-BEA3D8BDCB4C}" dt="2023-05-10T20:22:54.595" v="865" actId="1076"/>
          <ac:picMkLst>
            <pc:docMk/>
            <pc:sldMk cId="1375933529" sldId="268"/>
            <ac:picMk id="3" creationId="{1E2214CE-D589-A041-A391-374DB377F6E4}"/>
          </ac:picMkLst>
        </pc:picChg>
      </pc:sldChg>
      <pc:sldChg chg="modSp add ord replId">
        <pc:chgData name="Andrew Da Costa" userId="S::andrew.dacosta@edu.sait.ca::21ab452c-d299-404b-8469-fb095e043467" providerId="AD" clId="Web-{ED3C5E8F-3C4D-4D9D-82CC-BEA3D8BDCB4C}" dt="2023-05-10T20:55:42.625" v="1627"/>
        <pc:sldMkLst>
          <pc:docMk/>
          <pc:sldMk cId="2002642316" sldId="269"/>
        </pc:sldMkLst>
        <pc:graphicFrameChg chg="mod modGraphic">
          <ac:chgData name="Andrew Da Costa" userId="S::andrew.dacosta@edu.sait.ca::21ab452c-d299-404b-8469-fb095e043467" providerId="AD" clId="Web-{ED3C5E8F-3C4D-4D9D-82CC-BEA3D8BDCB4C}" dt="2023-05-10T20:55:42.625" v="1627"/>
          <ac:graphicFrameMkLst>
            <pc:docMk/>
            <pc:sldMk cId="2002642316" sldId="269"/>
            <ac:graphicFrameMk id="4" creationId="{5F31B00B-E1DA-A089-BAAB-4703CB33F564}"/>
          </ac:graphicFrameMkLst>
        </pc:graphicFrameChg>
      </pc:sldChg>
    </pc:docChg>
  </pc:docChgLst>
  <pc:docChgLst>
    <pc:chgData name="Andrew Da Costa" userId="S::andrew.dacosta@edu.sait.ca::21ab452c-d299-404b-8469-fb095e043467" providerId="AD" clId="Web-{13DA5233-AC94-44EC-9E8E-2345E5D76D84}"/>
    <pc:docChg chg="modSld">
      <pc:chgData name="Andrew Da Costa" userId="S::andrew.dacosta@edu.sait.ca::21ab452c-d299-404b-8469-fb095e043467" providerId="AD" clId="Web-{13DA5233-AC94-44EC-9E8E-2345E5D76D84}" dt="2023-05-18T03:29:20.242" v="1"/>
      <pc:docMkLst>
        <pc:docMk/>
      </pc:docMkLst>
      <pc:sldChg chg="delSp">
        <pc:chgData name="Andrew Da Costa" userId="S::andrew.dacosta@edu.sait.ca::21ab452c-d299-404b-8469-fb095e043467" providerId="AD" clId="Web-{13DA5233-AC94-44EC-9E8E-2345E5D76D84}" dt="2023-05-18T03:29:18.945" v="0"/>
        <pc:sldMkLst>
          <pc:docMk/>
          <pc:sldMk cId="519640113" sldId="260"/>
        </pc:sldMkLst>
        <pc:picChg chg="del">
          <ac:chgData name="Andrew Da Costa" userId="S::andrew.dacosta@edu.sait.ca::21ab452c-d299-404b-8469-fb095e043467" providerId="AD" clId="Web-{13DA5233-AC94-44EC-9E8E-2345E5D76D84}" dt="2023-05-18T03:29:18.945" v="0"/>
          <ac:picMkLst>
            <pc:docMk/>
            <pc:sldMk cId="519640113" sldId="260"/>
            <ac:picMk id="4" creationId="{6F99B5B3-0848-32A0-68F1-3B3A02382972}"/>
          </ac:picMkLst>
        </pc:picChg>
      </pc:sldChg>
      <pc:sldChg chg="delSp">
        <pc:chgData name="Andrew Da Costa" userId="S::andrew.dacosta@edu.sait.ca::21ab452c-d299-404b-8469-fb095e043467" providerId="AD" clId="Web-{13DA5233-AC94-44EC-9E8E-2345E5D76D84}" dt="2023-05-18T03:29:20.242" v="1"/>
        <pc:sldMkLst>
          <pc:docMk/>
          <pc:sldMk cId="3989740218" sldId="261"/>
        </pc:sldMkLst>
        <pc:picChg chg="del">
          <ac:chgData name="Andrew Da Costa" userId="S::andrew.dacosta@edu.sait.ca::21ab452c-d299-404b-8469-fb095e043467" providerId="AD" clId="Web-{13DA5233-AC94-44EC-9E8E-2345E5D76D84}" dt="2023-05-18T03:29:20.242" v="1"/>
          <ac:picMkLst>
            <pc:docMk/>
            <pc:sldMk cId="3989740218" sldId="261"/>
            <ac:picMk id="4" creationId="{222DFF5E-9497-32BD-00EE-E06D74472C1A}"/>
          </ac:picMkLst>
        </pc:picChg>
      </pc:sldChg>
    </pc:docChg>
  </pc:docChgLst>
  <pc:docChgLst>
    <pc:chgData name="Andrew Da Costa" userId="S::andrew.dacosta@edu.sait.ca::21ab452c-d299-404b-8469-fb095e043467" providerId="AD" clId="Web-{6B11B181-A151-45A6-8835-FA1EACA71FFF}"/>
    <pc:docChg chg="delSld modSld">
      <pc:chgData name="Andrew Da Costa" userId="S::andrew.dacosta@edu.sait.ca::21ab452c-d299-404b-8469-fb095e043467" providerId="AD" clId="Web-{6B11B181-A151-45A6-8835-FA1EACA71FFF}" dt="2023-05-18T03:52:13.438" v="2"/>
      <pc:docMkLst>
        <pc:docMk/>
      </pc:docMkLst>
      <pc:sldChg chg="modSp">
        <pc:chgData name="Andrew Da Costa" userId="S::andrew.dacosta@edu.sait.ca::21ab452c-d299-404b-8469-fb095e043467" providerId="AD" clId="Web-{6B11B181-A151-45A6-8835-FA1EACA71FFF}" dt="2023-05-18T03:52:08.125" v="1" actId="20577"/>
        <pc:sldMkLst>
          <pc:docMk/>
          <pc:sldMk cId="1168907309" sldId="257"/>
        </pc:sldMkLst>
        <pc:spChg chg="mod">
          <ac:chgData name="Andrew Da Costa" userId="S::andrew.dacosta@edu.sait.ca::21ab452c-d299-404b-8469-fb095e043467" providerId="AD" clId="Web-{6B11B181-A151-45A6-8835-FA1EACA71FFF}" dt="2023-05-18T03:52:08.125" v="1" actId="20577"/>
          <ac:spMkLst>
            <pc:docMk/>
            <pc:sldMk cId="1168907309" sldId="257"/>
            <ac:spMk id="3" creationId="{FCA2F180-54D3-0502-7151-BDC150C2D746}"/>
          </ac:spMkLst>
        </pc:spChg>
      </pc:sldChg>
      <pc:sldChg chg="del">
        <pc:chgData name="Andrew Da Costa" userId="S::andrew.dacosta@edu.sait.ca::21ab452c-d299-404b-8469-fb095e043467" providerId="AD" clId="Web-{6B11B181-A151-45A6-8835-FA1EACA71FFF}" dt="2023-05-18T03:52:13.438" v="2"/>
        <pc:sldMkLst>
          <pc:docMk/>
          <pc:sldMk cId="3989740218" sldId="261"/>
        </pc:sldMkLst>
      </pc:sldChg>
    </pc:docChg>
  </pc:docChgLst>
  <pc:docChgLst>
    <pc:chgData name="Binal Patel" userId="S::binal.patel@edu.sait.ca::6f5aea6b-c6cb-44b0-93f3-80d855352df8" providerId="AD" clId="Web-{1689D6E0-20D4-4220-AFD5-C62BAA60135D}"/>
    <pc:docChg chg="modSld">
      <pc:chgData name="Binal Patel" userId="S::binal.patel@edu.sait.ca::6f5aea6b-c6cb-44b0-93f3-80d855352df8" providerId="AD" clId="Web-{1689D6E0-20D4-4220-AFD5-C62BAA60135D}" dt="2023-05-10T20:11:02.008" v="510" actId="1076"/>
      <pc:docMkLst>
        <pc:docMk/>
      </pc:docMkLst>
      <pc:sldChg chg="delSp modSp">
        <pc:chgData name="Binal Patel" userId="S::binal.patel@edu.sait.ca::6f5aea6b-c6cb-44b0-93f3-80d855352df8" providerId="AD" clId="Web-{1689D6E0-20D4-4220-AFD5-C62BAA60135D}" dt="2023-05-10T20:11:02.008" v="510" actId="1076"/>
        <pc:sldMkLst>
          <pc:docMk/>
          <pc:sldMk cId="3522813455" sldId="262"/>
        </pc:sldMkLst>
        <pc:spChg chg="del">
          <ac:chgData name="Binal Patel" userId="S::binal.patel@edu.sait.ca::6f5aea6b-c6cb-44b0-93f3-80d855352df8" providerId="AD" clId="Web-{1689D6E0-20D4-4220-AFD5-C62BAA60135D}" dt="2023-05-10T20:10:42.418" v="506"/>
          <ac:spMkLst>
            <pc:docMk/>
            <pc:sldMk cId="3522813455" sldId="262"/>
            <ac:spMk id="2" creationId="{9DB9702C-7BB3-A796-27F6-CB71B355B5A0}"/>
          </ac:spMkLst>
        </pc:spChg>
        <pc:graphicFrameChg chg="mod modGraphic">
          <ac:chgData name="Binal Patel" userId="S::binal.patel@edu.sait.ca::6f5aea6b-c6cb-44b0-93f3-80d855352df8" providerId="AD" clId="Web-{1689D6E0-20D4-4220-AFD5-C62BAA60135D}" dt="2023-05-10T20:11:00.086" v="509"/>
          <ac:graphicFrameMkLst>
            <pc:docMk/>
            <pc:sldMk cId="3522813455" sldId="262"/>
            <ac:graphicFrameMk id="4" creationId="{5F31B00B-E1DA-A089-BAAB-4703CB33F564}"/>
          </ac:graphicFrameMkLst>
        </pc:graphicFrameChg>
        <pc:picChg chg="mod">
          <ac:chgData name="Binal Patel" userId="S::binal.patel@edu.sait.ca::6f5aea6b-c6cb-44b0-93f3-80d855352df8" providerId="AD" clId="Web-{1689D6E0-20D4-4220-AFD5-C62BAA60135D}" dt="2023-05-10T20:11:02.008" v="510" actId="1076"/>
          <ac:picMkLst>
            <pc:docMk/>
            <pc:sldMk cId="3522813455" sldId="262"/>
            <ac:picMk id="5" creationId="{A8402F7D-A1F6-0E31-0F84-0D994B6932B7}"/>
          </ac:picMkLst>
        </pc:picChg>
      </pc:sldChg>
      <pc:sldChg chg="addSp delSp modSp">
        <pc:chgData name="Binal Patel" userId="S::binal.patel@edu.sait.ca::6f5aea6b-c6cb-44b0-93f3-80d855352df8" providerId="AD" clId="Web-{1689D6E0-20D4-4220-AFD5-C62BAA60135D}" dt="2023-05-10T20:03:52.906" v="33"/>
        <pc:sldMkLst>
          <pc:docMk/>
          <pc:sldMk cId="2042554158" sldId="264"/>
        </pc:sldMkLst>
        <pc:graphicFrameChg chg="mod modGraphic">
          <ac:chgData name="Binal Patel" userId="S::binal.patel@edu.sait.ca::6f5aea6b-c6cb-44b0-93f3-80d855352df8" providerId="AD" clId="Web-{1689D6E0-20D4-4220-AFD5-C62BAA60135D}" dt="2023-05-10T20:03:52.906" v="33"/>
          <ac:graphicFrameMkLst>
            <pc:docMk/>
            <pc:sldMk cId="2042554158" sldId="264"/>
            <ac:graphicFrameMk id="4" creationId="{5F31B00B-E1DA-A089-BAAB-4703CB33F564}"/>
          </ac:graphicFrameMkLst>
        </pc:graphicFrameChg>
        <pc:picChg chg="add del mod">
          <ac:chgData name="Binal Patel" userId="S::binal.patel@edu.sait.ca::6f5aea6b-c6cb-44b0-93f3-80d855352df8" providerId="AD" clId="Web-{1689D6E0-20D4-4220-AFD5-C62BAA60135D}" dt="2023-05-10T20:03:22.234" v="3"/>
          <ac:picMkLst>
            <pc:docMk/>
            <pc:sldMk cId="2042554158" sldId="264"/>
            <ac:picMk id="3" creationId="{D5FF5812-1BD1-779E-1799-2B428669D78A}"/>
          </ac:picMkLst>
        </pc:picChg>
        <pc:picChg chg="add mod">
          <ac:chgData name="Binal Patel" userId="S::binal.patel@edu.sait.ca::6f5aea6b-c6cb-44b0-93f3-80d855352df8" providerId="AD" clId="Web-{1689D6E0-20D4-4220-AFD5-C62BAA60135D}" dt="2023-05-10T20:03:29.015" v="5" actId="1076"/>
          <ac:picMkLst>
            <pc:docMk/>
            <pc:sldMk cId="2042554158" sldId="264"/>
            <ac:picMk id="5" creationId="{8AFFA153-7D2E-655C-0531-CA8BE2A79114}"/>
          </ac:picMkLst>
        </pc:picChg>
        <pc:picChg chg="del">
          <ac:chgData name="Binal Patel" userId="S::binal.patel@edu.sait.ca::6f5aea6b-c6cb-44b0-93f3-80d855352df8" providerId="AD" clId="Web-{1689D6E0-20D4-4220-AFD5-C62BAA60135D}" dt="2023-05-10T20:02:52.890" v="0"/>
          <ac:picMkLst>
            <pc:docMk/>
            <pc:sldMk cId="2042554158" sldId="264"/>
            <ac:picMk id="8" creationId="{3D7F1D22-05EC-CCB2-60EA-B1AE819910D1}"/>
          </ac:picMkLst>
        </pc:picChg>
      </pc:sldChg>
    </pc:docChg>
  </pc:docChgLst>
  <pc:docChgLst>
    <pc:chgData name="Andrew Da Costa" userId="S::andrew.dacosta@edu.sait.ca::21ab452c-d299-404b-8469-fb095e043467" providerId="AD" clId="Web-{8D925B93-2FD8-4A6F-9579-439891A8123B}"/>
    <pc:docChg chg="addSld modSld">
      <pc:chgData name="Andrew Da Costa" userId="S::andrew.dacosta@edu.sait.ca::21ab452c-d299-404b-8469-fb095e043467" providerId="AD" clId="Web-{8D925B93-2FD8-4A6F-9579-439891A8123B}" dt="2023-05-18T02:43:47.242" v="17" actId="14100"/>
      <pc:docMkLst>
        <pc:docMk/>
      </pc:docMkLst>
      <pc:sldChg chg="addSp delSp modSp">
        <pc:chgData name="Andrew Da Costa" userId="S::andrew.dacosta@edu.sait.ca::21ab452c-d299-404b-8469-fb095e043467" providerId="AD" clId="Web-{8D925B93-2FD8-4A6F-9579-439891A8123B}" dt="2023-05-18T02:38:45.058" v="8" actId="14100"/>
        <pc:sldMkLst>
          <pc:docMk/>
          <pc:sldMk cId="519640113" sldId="260"/>
        </pc:sldMkLst>
        <pc:spChg chg="del">
          <ac:chgData name="Andrew Da Costa" userId="S::andrew.dacosta@edu.sait.ca::21ab452c-d299-404b-8469-fb095e043467" providerId="AD" clId="Web-{8D925B93-2FD8-4A6F-9579-439891A8123B}" dt="2023-05-18T02:38:35.589" v="5"/>
          <ac:spMkLst>
            <pc:docMk/>
            <pc:sldMk cId="519640113" sldId="260"/>
            <ac:spMk id="2" creationId="{C604E070-9ECD-112F-06E5-ECF4B8CEBDAB}"/>
          </ac:spMkLst>
        </pc:spChg>
        <pc:spChg chg="del">
          <ac:chgData name="Andrew Da Costa" userId="S::andrew.dacosta@edu.sait.ca::21ab452c-d299-404b-8469-fb095e043467" providerId="AD" clId="Web-{8D925B93-2FD8-4A6F-9579-439891A8123B}" dt="2023-05-18T02:38:14.465" v="0"/>
          <ac:spMkLst>
            <pc:docMk/>
            <pc:sldMk cId="519640113" sldId="260"/>
            <ac:spMk id="3" creationId="{3A253788-1972-595B-F354-DAAC8663CC97}"/>
          </ac:spMkLst>
        </pc:spChg>
        <pc:picChg chg="add mod">
          <ac:chgData name="Andrew Da Costa" userId="S::andrew.dacosta@edu.sait.ca::21ab452c-d299-404b-8469-fb095e043467" providerId="AD" clId="Web-{8D925B93-2FD8-4A6F-9579-439891A8123B}" dt="2023-05-18T02:38:45.058" v="8" actId="14100"/>
          <ac:picMkLst>
            <pc:docMk/>
            <pc:sldMk cId="519640113" sldId="260"/>
            <ac:picMk id="4" creationId="{6F99B5B3-0848-32A0-68F1-3B3A02382972}"/>
          </ac:picMkLst>
        </pc:picChg>
      </pc:sldChg>
      <pc:sldChg chg="addSp delSp modSp new">
        <pc:chgData name="Andrew Da Costa" userId="S::andrew.dacosta@edu.sait.ca::21ab452c-d299-404b-8469-fb095e043467" providerId="AD" clId="Web-{8D925B93-2FD8-4A6F-9579-439891A8123B}" dt="2023-05-18T02:43:47.242" v="17" actId="14100"/>
        <pc:sldMkLst>
          <pc:docMk/>
          <pc:sldMk cId="3989740218" sldId="261"/>
        </pc:sldMkLst>
        <pc:spChg chg="del">
          <ac:chgData name="Andrew Da Costa" userId="S::andrew.dacosta@edu.sait.ca::21ab452c-d299-404b-8469-fb095e043467" providerId="AD" clId="Web-{8D925B93-2FD8-4A6F-9579-439891A8123B}" dt="2023-05-18T02:43:27.836" v="11"/>
          <ac:spMkLst>
            <pc:docMk/>
            <pc:sldMk cId="3989740218" sldId="261"/>
            <ac:spMk id="2" creationId="{3AB2E5C0-4A41-AF71-0E86-DE2EDFF310D7}"/>
          </ac:spMkLst>
        </pc:spChg>
        <pc:spChg chg="del">
          <ac:chgData name="Andrew Da Costa" userId="S::andrew.dacosta@edu.sait.ca::21ab452c-d299-404b-8469-fb095e043467" providerId="AD" clId="Web-{8D925B93-2FD8-4A6F-9579-439891A8123B}" dt="2023-05-18T02:43:24.023" v="10"/>
          <ac:spMkLst>
            <pc:docMk/>
            <pc:sldMk cId="3989740218" sldId="261"/>
            <ac:spMk id="3" creationId="{0550B703-D531-ADB1-DD9C-79C3B4AFCA8A}"/>
          </ac:spMkLst>
        </pc:spChg>
        <pc:picChg chg="add mod">
          <ac:chgData name="Andrew Da Costa" userId="S::andrew.dacosta@edu.sait.ca::21ab452c-d299-404b-8469-fb095e043467" providerId="AD" clId="Web-{8D925B93-2FD8-4A6F-9579-439891A8123B}" dt="2023-05-18T02:43:47.242" v="17" actId="14100"/>
          <ac:picMkLst>
            <pc:docMk/>
            <pc:sldMk cId="3989740218" sldId="261"/>
            <ac:picMk id="4" creationId="{222DFF5E-9497-32BD-00EE-E06D74472C1A}"/>
          </ac:picMkLst>
        </pc:picChg>
      </pc:sldChg>
    </pc:docChg>
  </pc:docChgLst>
  <pc:docChgLst>
    <pc:chgData name="Binal Patel" userId="S::binal.patel@edu.sait.ca::6f5aea6b-c6cb-44b0-93f3-80d855352df8" providerId="AD" clId="Web-{E4C1F7CE-51C2-45FB-B69B-C8E090AF7C62}"/>
    <pc:docChg chg="modSld">
      <pc:chgData name="Binal Patel" userId="S::binal.patel@edu.sait.ca::6f5aea6b-c6cb-44b0-93f3-80d855352df8" providerId="AD" clId="Web-{E4C1F7CE-51C2-45FB-B69B-C8E090AF7C62}" dt="2023-05-11T02:53:43.277" v="571" actId="1076"/>
      <pc:docMkLst>
        <pc:docMk/>
      </pc:docMkLst>
      <pc:sldChg chg="modSp">
        <pc:chgData name="Binal Patel" userId="S::binal.patel@edu.sait.ca::6f5aea6b-c6cb-44b0-93f3-80d855352df8" providerId="AD" clId="Web-{E4C1F7CE-51C2-45FB-B69B-C8E090AF7C62}" dt="2023-05-11T02:53:43.277" v="571" actId="1076"/>
        <pc:sldMkLst>
          <pc:docMk/>
          <pc:sldMk cId="2042554158" sldId="264"/>
        </pc:sldMkLst>
        <pc:spChg chg="mod">
          <ac:chgData name="Binal Patel" userId="S::binal.patel@edu.sait.ca::6f5aea6b-c6cb-44b0-93f3-80d855352df8" providerId="AD" clId="Web-{E4C1F7CE-51C2-45FB-B69B-C8E090AF7C62}" dt="2023-05-11T02:48:02.504" v="459" actId="20577"/>
          <ac:spMkLst>
            <pc:docMk/>
            <pc:sldMk cId="2042554158" sldId="264"/>
            <ac:spMk id="2" creationId="{9DB9702C-7BB3-A796-27F6-CB71B355B5A0}"/>
          </ac:spMkLst>
        </pc:spChg>
        <pc:graphicFrameChg chg="mod modGraphic">
          <ac:chgData name="Binal Patel" userId="S::binal.patel@edu.sait.ca::6f5aea6b-c6cb-44b0-93f3-80d855352df8" providerId="AD" clId="Web-{E4C1F7CE-51C2-45FB-B69B-C8E090AF7C62}" dt="2023-05-11T02:53:34.573" v="570"/>
          <ac:graphicFrameMkLst>
            <pc:docMk/>
            <pc:sldMk cId="2042554158" sldId="264"/>
            <ac:graphicFrameMk id="4" creationId="{5F31B00B-E1DA-A089-BAAB-4703CB33F564}"/>
          </ac:graphicFrameMkLst>
        </pc:graphicFrameChg>
        <pc:picChg chg="mod">
          <ac:chgData name="Binal Patel" userId="S::binal.patel@edu.sait.ca::6f5aea6b-c6cb-44b0-93f3-80d855352df8" providerId="AD" clId="Web-{E4C1F7CE-51C2-45FB-B69B-C8E090AF7C62}" dt="2023-05-11T02:53:43.277" v="571" actId="1076"/>
          <ac:picMkLst>
            <pc:docMk/>
            <pc:sldMk cId="2042554158" sldId="264"/>
            <ac:picMk id="5" creationId="{8AFFA153-7D2E-655C-0531-CA8BE2A79114}"/>
          </ac:picMkLst>
        </pc:picChg>
      </pc:sldChg>
    </pc:docChg>
  </pc:docChgLst>
  <pc:docChgLst>
    <pc:chgData name="Andrew Da Costa" userId="S::andrew.dacosta@edu.sait.ca::21ab452c-d299-404b-8469-fb095e043467" providerId="AD" clId="Web-{4BB329F0-3055-40D3-A7DD-F30AB0750C82}"/>
    <pc:docChg chg="modSld">
      <pc:chgData name="Andrew Da Costa" userId="S::andrew.dacosta@edu.sait.ca::21ab452c-d299-404b-8469-fb095e043467" providerId="AD" clId="Web-{4BB329F0-3055-40D3-A7DD-F30AB0750C82}" dt="2023-05-18T16:09:12.039" v="456" actId="1076"/>
      <pc:docMkLst>
        <pc:docMk/>
      </pc:docMkLst>
      <pc:sldChg chg="modSp">
        <pc:chgData name="Andrew Da Costa" userId="S::andrew.dacosta@edu.sait.ca::21ab452c-d299-404b-8469-fb095e043467" providerId="AD" clId="Web-{4BB329F0-3055-40D3-A7DD-F30AB0750C82}" dt="2023-05-18T15:08:55.876" v="8" actId="20577"/>
        <pc:sldMkLst>
          <pc:docMk/>
          <pc:sldMk cId="1168907309" sldId="257"/>
        </pc:sldMkLst>
        <pc:spChg chg="mod">
          <ac:chgData name="Andrew Da Costa" userId="S::andrew.dacosta@edu.sait.ca::21ab452c-d299-404b-8469-fb095e043467" providerId="AD" clId="Web-{4BB329F0-3055-40D3-A7DD-F30AB0750C82}" dt="2023-05-18T15:08:55.876" v="8" actId="20577"/>
          <ac:spMkLst>
            <pc:docMk/>
            <pc:sldMk cId="1168907309" sldId="257"/>
            <ac:spMk id="7" creationId="{801D2CC4-785C-07EC-80A8-6499ECF0C90B}"/>
          </ac:spMkLst>
        </pc:spChg>
      </pc:sldChg>
      <pc:sldChg chg="addSp delSp modSp">
        <pc:chgData name="Andrew Da Costa" userId="S::andrew.dacosta@edu.sait.ca::21ab452c-d299-404b-8469-fb095e043467" providerId="AD" clId="Web-{4BB329F0-3055-40D3-A7DD-F30AB0750C82}" dt="2023-05-18T16:09:12.039" v="456" actId="1076"/>
        <pc:sldMkLst>
          <pc:docMk/>
          <pc:sldMk cId="519640113" sldId="260"/>
        </pc:sldMkLst>
        <pc:spChg chg="add mod">
          <ac:chgData name="Andrew Da Costa" userId="S::andrew.dacosta@edu.sait.ca::21ab452c-d299-404b-8469-fb095e043467" providerId="AD" clId="Web-{4BB329F0-3055-40D3-A7DD-F30AB0750C82}" dt="2023-05-18T16:08:14.163" v="449" actId="20577"/>
          <ac:spMkLst>
            <pc:docMk/>
            <pc:sldMk cId="519640113" sldId="260"/>
            <ac:spMk id="5" creationId="{C892956B-5429-70C8-7873-B380F1DD7AF0}"/>
          </ac:spMkLst>
        </pc:spChg>
        <pc:spChg chg="add mod">
          <ac:chgData name="Andrew Da Costa" userId="S::andrew.dacosta@edu.sait.ca::21ab452c-d299-404b-8469-fb095e043467" providerId="AD" clId="Web-{4BB329F0-3055-40D3-A7DD-F30AB0750C82}" dt="2023-05-18T16:09:12.039" v="456" actId="1076"/>
          <ac:spMkLst>
            <pc:docMk/>
            <pc:sldMk cId="519640113" sldId="260"/>
            <ac:spMk id="7" creationId="{A2C1B185-C3D5-D296-677D-5E88ACF3E165}"/>
          </ac:spMkLst>
        </pc:spChg>
        <pc:picChg chg="add mod">
          <ac:chgData name="Andrew Da Costa" userId="S::andrew.dacosta@edu.sait.ca::21ab452c-d299-404b-8469-fb095e043467" providerId="AD" clId="Web-{4BB329F0-3055-40D3-A7DD-F30AB0750C82}" dt="2023-05-18T16:08:43.944" v="450" actId="14100"/>
          <ac:picMkLst>
            <pc:docMk/>
            <pc:sldMk cId="519640113" sldId="260"/>
            <ac:picMk id="3" creationId="{3EC48497-0CEC-8286-1773-91AD7848BE86}"/>
          </ac:picMkLst>
        </pc:picChg>
        <pc:picChg chg="add del mod">
          <ac:chgData name="Andrew Da Costa" userId="S::andrew.dacosta@edu.sait.ca::21ab452c-d299-404b-8469-fb095e043467" providerId="AD" clId="Web-{4BB329F0-3055-40D3-A7DD-F30AB0750C82}" dt="2023-05-18T16:08:47.632" v="452"/>
          <ac:picMkLst>
            <pc:docMk/>
            <pc:sldMk cId="519640113" sldId="260"/>
            <ac:picMk id="6" creationId="{E5064040-01B8-4B2F-6520-DF9470E8E801}"/>
          </ac:picMkLst>
        </pc:picChg>
      </pc:sldChg>
      <pc:sldChg chg="modSp">
        <pc:chgData name="Andrew Da Costa" userId="S::andrew.dacosta@edu.sait.ca::21ab452c-d299-404b-8469-fb095e043467" providerId="AD" clId="Web-{4BB329F0-3055-40D3-A7DD-F30AB0750C82}" dt="2023-05-18T15:43:12.304" v="166" actId="20577"/>
        <pc:sldMkLst>
          <pc:docMk/>
          <pc:sldMk cId="1801056348" sldId="269"/>
        </pc:sldMkLst>
        <pc:spChg chg="mod">
          <ac:chgData name="Andrew Da Costa" userId="S::andrew.dacosta@edu.sait.ca::21ab452c-d299-404b-8469-fb095e043467" providerId="AD" clId="Web-{4BB329F0-3055-40D3-A7DD-F30AB0750C82}" dt="2023-05-18T15:43:12.304" v="166" actId="20577"/>
          <ac:spMkLst>
            <pc:docMk/>
            <pc:sldMk cId="1801056348" sldId="269"/>
            <ac:spMk id="7" creationId="{801D2CC4-785C-07EC-80A8-6499ECF0C90B}"/>
          </ac:spMkLst>
        </pc:spChg>
      </pc:sldChg>
    </pc:docChg>
  </pc:docChgLst>
  <pc:docChgLst>
    <pc:chgData name="Andrew Da Costa" userId="S::andrew.dacosta@edu.sait.ca::21ab452c-d299-404b-8469-fb095e043467" providerId="AD" clId="Web-{5A428361-392A-6E89-A9EE-B036E24FF407}"/>
    <pc:docChg chg="modSld">
      <pc:chgData name="Andrew Da Costa" userId="S::andrew.dacosta@edu.sait.ca::21ab452c-d299-404b-8469-fb095e043467" providerId="AD" clId="Web-{5A428361-392A-6E89-A9EE-B036E24FF407}" dt="2023-05-11T01:47:51.952" v="780"/>
      <pc:docMkLst>
        <pc:docMk/>
      </pc:docMkLst>
      <pc:sldChg chg="modSp">
        <pc:chgData name="Andrew Da Costa" userId="S::andrew.dacosta@edu.sait.ca::21ab452c-d299-404b-8469-fb095e043467" providerId="AD" clId="Web-{5A428361-392A-6E89-A9EE-B036E24FF407}" dt="2023-05-11T01:47:51.952" v="780"/>
        <pc:sldMkLst>
          <pc:docMk/>
          <pc:sldMk cId="2224313788" sldId="266"/>
        </pc:sldMkLst>
        <pc:graphicFrameChg chg="modGraphic">
          <ac:chgData name="Andrew Da Costa" userId="S::andrew.dacosta@edu.sait.ca::21ab452c-d299-404b-8469-fb095e043467" providerId="AD" clId="Web-{5A428361-392A-6E89-A9EE-B036E24FF407}" dt="2023-05-11T01:47:51.952" v="780"/>
          <ac:graphicFrameMkLst>
            <pc:docMk/>
            <pc:sldMk cId="2224313788" sldId="266"/>
            <ac:graphicFrameMk id="4" creationId="{5F31B00B-E1DA-A089-BAAB-4703CB33F564}"/>
          </ac:graphicFrameMkLst>
        </pc:graphicFrameChg>
      </pc:sldChg>
      <pc:sldChg chg="modSp">
        <pc:chgData name="Andrew Da Costa" userId="S::andrew.dacosta@edu.sait.ca::21ab452c-d299-404b-8469-fb095e043467" providerId="AD" clId="Web-{5A428361-392A-6E89-A9EE-B036E24FF407}" dt="2023-05-11T00:42:14.374" v="776" actId="1076"/>
        <pc:sldMkLst>
          <pc:docMk/>
          <pc:sldMk cId="1375933529" sldId="268"/>
        </pc:sldMkLst>
        <pc:picChg chg="mod">
          <ac:chgData name="Andrew Da Costa" userId="S::andrew.dacosta@edu.sait.ca::21ab452c-d299-404b-8469-fb095e043467" providerId="AD" clId="Web-{5A428361-392A-6E89-A9EE-B036E24FF407}" dt="2023-05-11T00:42:14.374" v="776" actId="1076"/>
          <ac:picMkLst>
            <pc:docMk/>
            <pc:sldMk cId="1375933529" sldId="268"/>
            <ac:picMk id="3" creationId="{1E2214CE-D589-A041-A391-374DB377F6E4}"/>
          </ac:picMkLst>
        </pc:picChg>
      </pc:sldChg>
      <pc:sldChg chg="addSp delSp modSp">
        <pc:chgData name="Andrew Da Costa" userId="S::andrew.dacosta@edu.sait.ca::21ab452c-d299-404b-8469-fb095e043467" providerId="AD" clId="Web-{5A428361-392A-6E89-A9EE-B036E24FF407}" dt="2023-05-11T01:03:50.773" v="779" actId="1076"/>
        <pc:sldMkLst>
          <pc:docMk/>
          <pc:sldMk cId="2002642316" sldId="269"/>
        </pc:sldMkLst>
        <pc:graphicFrameChg chg="mod modGraphic">
          <ac:chgData name="Andrew Da Costa" userId="S::andrew.dacosta@edu.sait.ca::21ab452c-d299-404b-8469-fb095e043467" providerId="AD" clId="Web-{5A428361-392A-6E89-A9EE-B036E24FF407}" dt="2023-05-11T00:39:36.128" v="775"/>
          <ac:graphicFrameMkLst>
            <pc:docMk/>
            <pc:sldMk cId="2002642316" sldId="269"/>
            <ac:graphicFrameMk id="4" creationId="{5F31B00B-E1DA-A089-BAAB-4703CB33F564}"/>
          </ac:graphicFrameMkLst>
        </pc:graphicFrameChg>
        <pc:picChg chg="add mod">
          <ac:chgData name="Andrew Da Costa" userId="S::andrew.dacosta@edu.sait.ca::21ab452c-d299-404b-8469-fb095e043467" providerId="AD" clId="Web-{5A428361-392A-6E89-A9EE-B036E24FF407}" dt="2023-05-11T01:03:50.773" v="779" actId="1076"/>
          <ac:picMkLst>
            <pc:docMk/>
            <pc:sldMk cId="2002642316" sldId="269"/>
            <ac:picMk id="2" creationId="{EE904128-1260-A969-C5BE-340F5AA1446F}"/>
          </ac:picMkLst>
        </pc:picChg>
        <pc:picChg chg="del mod">
          <ac:chgData name="Andrew Da Costa" userId="S::andrew.dacosta@edu.sait.ca::21ab452c-d299-404b-8469-fb095e043467" providerId="AD" clId="Web-{5A428361-392A-6E89-A9EE-B036E24FF407}" dt="2023-05-11T01:03:27.899" v="777"/>
          <ac:picMkLst>
            <pc:docMk/>
            <pc:sldMk cId="2002642316" sldId="269"/>
            <ac:picMk id="5" creationId="{48223DF8-1BB4-34A0-5F33-6CF441D06C77}"/>
          </ac:picMkLst>
        </pc:picChg>
      </pc:sldChg>
    </pc:docChg>
  </pc:docChgLst>
  <pc:docChgLst>
    <pc:chgData name="Kristyll Avila" userId="S::kristyll.avila@edu.sait.ca::a23cfcc0-ad3b-4495-b1de-4d212d9d9060" providerId="AD" clId="Web-{E19ABC17-1827-410F-89E6-D46B30DE5662}"/>
    <pc:docChg chg="addSld delSld modSld">
      <pc:chgData name="Kristyll Avila" userId="S::kristyll.avila@edu.sait.ca::a23cfcc0-ad3b-4495-b1de-4d212d9d9060" providerId="AD" clId="Web-{E19ABC17-1827-410F-89E6-D46B30DE5662}" dt="2023-05-10T17:52:17.919" v="409" actId="1076"/>
      <pc:docMkLst>
        <pc:docMk/>
      </pc:docMkLst>
      <pc:sldChg chg="addSp modSp">
        <pc:chgData name="Kristyll Avila" userId="S::kristyll.avila@edu.sait.ca::a23cfcc0-ad3b-4495-b1de-4d212d9d9060" providerId="AD" clId="Web-{E19ABC17-1827-410F-89E6-D46B30DE5662}" dt="2023-05-10T17:52:17.919" v="409" actId="1076"/>
        <pc:sldMkLst>
          <pc:docMk/>
          <pc:sldMk cId="109857222" sldId="256"/>
        </pc:sldMkLst>
        <pc:spChg chg="mod">
          <ac:chgData name="Kristyll Avila" userId="S::kristyll.avila@edu.sait.ca::a23cfcc0-ad3b-4495-b1de-4d212d9d9060" providerId="AD" clId="Web-{E19ABC17-1827-410F-89E6-D46B30DE5662}" dt="2023-05-10T17:52:17.888" v="407" actId="1076"/>
          <ac:spMkLst>
            <pc:docMk/>
            <pc:sldMk cId="109857222" sldId="256"/>
            <ac:spMk id="2" creationId="{00000000-0000-0000-0000-000000000000}"/>
          </ac:spMkLst>
        </pc:spChg>
        <pc:spChg chg="mod">
          <ac:chgData name="Kristyll Avila" userId="S::kristyll.avila@edu.sait.ca::a23cfcc0-ad3b-4495-b1de-4d212d9d9060" providerId="AD" clId="Web-{E19ABC17-1827-410F-89E6-D46B30DE5662}" dt="2023-05-10T17:52:17.919" v="409" actId="1076"/>
          <ac:spMkLst>
            <pc:docMk/>
            <pc:sldMk cId="109857222" sldId="256"/>
            <ac:spMk id="3" creationId="{00000000-0000-0000-0000-000000000000}"/>
          </ac:spMkLst>
        </pc:spChg>
        <pc:picChg chg="add mod">
          <ac:chgData name="Kristyll Avila" userId="S::kristyll.avila@edu.sait.ca::a23cfcc0-ad3b-4495-b1de-4d212d9d9060" providerId="AD" clId="Web-{E19ABC17-1827-410F-89E6-D46B30DE5662}" dt="2023-05-10T17:52:17.903" v="408" actId="1076"/>
          <ac:picMkLst>
            <pc:docMk/>
            <pc:sldMk cId="109857222" sldId="256"/>
            <ac:picMk id="4" creationId="{B074B50D-2EFA-B6B0-EF17-4DDA947243C9}"/>
          </ac:picMkLst>
        </pc:picChg>
      </pc:sldChg>
      <pc:sldChg chg="addSp delSp modSp new">
        <pc:chgData name="Kristyll Avila" userId="S::kristyll.avila@edu.sait.ca::a23cfcc0-ad3b-4495-b1de-4d212d9d9060" providerId="AD" clId="Web-{E19ABC17-1827-410F-89E6-D46B30DE5662}" dt="2023-05-10T17:45:46.631" v="238"/>
        <pc:sldMkLst>
          <pc:docMk/>
          <pc:sldMk cId="4083420153" sldId="257"/>
        </pc:sldMkLst>
        <pc:spChg chg="del">
          <ac:chgData name="Kristyll Avila" userId="S::kristyll.avila@edu.sait.ca::a23cfcc0-ad3b-4495-b1de-4d212d9d9060" providerId="AD" clId="Web-{E19ABC17-1827-410F-89E6-D46B30DE5662}" dt="2023-05-10T17:33:23.119" v="10"/>
          <ac:spMkLst>
            <pc:docMk/>
            <pc:sldMk cId="4083420153" sldId="257"/>
            <ac:spMk id="3" creationId="{410C7600-1261-D2A0-7959-EBD132F09604}"/>
          </ac:spMkLst>
        </pc:spChg>
        <pc:spChg chg="add del mod">
          <ac:chgData name="Kristyll Avila" userId="S::kristyll.avila@edu.sait.ca::a23cfcc0-ad3b-4495-b1de-4d212d9d9060" providerId="AD" clId="Web-{E19ABC17-1827-410F-89E6-D46B30DE5662}" dt="2023-05-10T17:37:50.889" v="130"/>
          <ac:spMkLst>
            <pc:docMk/>
            <pc:sldMk cId="4083420153" sldId="257"/>
            <ac:spMk id="5" creationId="{3EF7E5B2-1427-2703-04BF-A174A46C7CE6}"/>
          </ac:spMkLst>
        </pc:spChg>
        <pc:spChg chg="add del mod">
          <ac:chgData name="Kristyll Avila" userId="S::kristyll.avila@edu.sait.ca::a23cfcc0-ad3b-4495-b1de-4d212d9d9060" providerId="AD" clId="Web-{E19ABC17-1827-410F-89E6-D46B30DE5662}" dt="2023-05-10T17:37:56.295" v="134"/>
          <ac:spMkLst>
            <pc:docMk/>
            <pc:sldMk cId="4083420153" sldId="257"/>
            <ac:spMk id="6" creationId="{6173D703-37C2-9E2D-E38F-E5225F7408B6}"/>
          </ac:spMkLst>
        </pc:spChg>
        <pc:graphicFrameChg chg="add mod ord modGraphic">
          <ac:chgData name="Kristyll Avila" userId="S::kristyll.avila@edu.sait.ca::a23cfcc0-ad3b-4495-b1de-4d212d9d9060" providerId="AD" clId="Web-{E19ABC17-1827-410F-89E6-D46B30DE5662}" dt="2023-05-10T17:45:46.631" v="238"/>
          <ac:graphicFrameMkLst>
            <pc:docMk/>
            <pc:sldMk cId="4083420153" sldId="257"/>
            <ac:graphicFrameMk id="4" creationId="{5F31B00B-E1DA-A089-BAAB-4703CB33F564}"/>
          </ac:graphicFrameMkLst>
        </pc:graphicFrameChg>
        <pc:picChg chg="add del mod">
          <ac:chgData name="Kristyll Avila" userId="S::kristyll.avila@edu.sait.ca::a23cfcc0-ad3b-4495-b1de-4d212d9d9060" providerId="AD" clId="Web-{E19ABC17-1827-410F-89E6-D46B30DE5662}" dt="2023-05-10T17:39:04" v="148"/>
          <ac:picMkLst>
            <pc:docMk/>
            <pc:sldMk cId="4083420153" sldId="257"/>
            <ac:picMk id="7" creationId="{6A7BFB8D-C791-0856-0F9F-E2D5774790DB}"/>
          </ac:picMkLst>
        </pc:picChg>
        <pc:picChg chg="add mod">
          <ac:chgData name="Kristyll Avila" userId="S::kristyll.avila@edu.sait.ca::a23cfcc0-ad3b-4495-b1de-4d212d9d9060" providerId="AD" clId="Web-{E19ABC17-1827-410F-89E6-D46B30DE5662}" dt="2023-05-10T17:41:05.189" v="231" actId="1076"/>
          <ac:picMkLst>
            <pc:docMk/>
            <pc:sldMk cId="4083420153" sldId="257"/>
            <ac:picMk id="8" creationId="{3D7F1D22-05EC-CCB2-60EA-B1AE819910D1}"/>
          </ac:picMkLst>
        </pc:picChg>
      </pc:sldChg>
      <pc:sldChg chg="new del">
        <pc:chgData name="Kristyll Avila" userId="S::kristyll.avila@edu.sait.ca::a23cfcc0-ad3b-4495-b1de-4d212d9d9060" providerId="AD" clId="Web-{E19ABC17-1827-410F-89E6-D46B30DE5662}" dt="2023-05-10T17:35:12.402" v="29"/>
        <pc:sldMkLst>
          <pc:docMk/>
          <pc:sldMk cId="1241414752" sldId="258"/>
        </pc:sldMkLst>
      </pc:sldChg>
      <pc:sldChg chg="new del">
        <pc:chgData name="Kristyll Avila" userId="S::kristyll.avila@edu.sait.ca::a23cfcc0-ad3b-4495-b1de-4d212d9d9060" providerId="AD" clId="Web-{E19ABC17-1827-410F-89E6-D46B30DE5662}" dt="2023-05-10T17:34:39.761" v="21"/>
        <pc:sldMkLst>
          <pc:docMk/>
          <pc:sldMk cId="132649533" sldId="259"/>
        </pc:sldMkLst>
      </pc:sldChg>
      <pc:sldChg chg="modSp">
        <pc:chgData name="Kristyll Avila" userId="S::kristyll.avila@edu.sait.ca::a23cfcc0-ad3b-4495-b1de-4d212d9d9060" providerId="AD" clId="Web-{E19ABC17-1827-410F-89E6-D46B30DE5662}" dt="2023-05-10T17:46:27.257" v="284"/>
        <pc:sldMkLst>
          <pc:docMk/>
          <pc:sldMk cId="523613304" sldId="259"/>
        </pc:sldMkLst>
        <pc:graphicFrameChg chg="mod modGraphic">
          <ac:chgData name="Kristyll Avila" userId="S::kristyll.avila@edu.sait.ca::a23cfcc0-ad3b-4495-b1de-4d212d9d9060" providerId="AD" clId="Web-{E19ABC17-1827-410F-89E6-D46B30DE5662}" dt="2023-05-10T17:46:27.257" v="284"/>
          <ac:graphicFrameMkLst>
            <pc:docMk/>
            <pc:sldMk cId="523613304" sldId="259"/>
            <ac:graphicFrameMk id="4" creationId="{5F31B00B-E1DA-A089-BAAB-4703CB33F564}"/>
          </ac:graphicFrameMkLst>
        </pc:graphicFrameChg>
      </pc:sldChg>
      <pc:sldChg chg="modSp add replId">
        <pc:chgData name="Kristyll Avila" userId="S::kristyll.avila@edu.sait.ca::a23cfcc0-ad3b-4495-b1de-4d212d9d9060" providerId="AD" clId="Web-{E19ABC17-1827-410F-89E6-D46B30DE5662}" dt="2023-05-10T17:46:07.288" v="258"/>
        <pc:sldMkLst>
          <pc:docMk/>
          <pc:sldMk cId="620389111" sldId="260"/>
        </pc:sldMkLst>
        <pc:graphicFrameChg chg="mod modGraphic">
          <ac:chgData name="Kristyll Avila" userId="S::kristyll.avila@edu.sait.ca::a23cfcc0-ad3b-4495-b1de-4d212d9d9060" providerId="AD" clId="Web-{E19ABC17-1827-410F-89E6-D46B30DE5662}" dt="2023-05-10T17:46:07.288" v="258"/>
          <ac:graphicFrameMkLst>
            <pc:docMk/>
            <pc:sldMk cId="620389111" sldId="260"/>
            <ac:graphicFrameMk id="4" creationId="{5F31B00B-E1DA-A089-BAAB-4703CB33F564}"/>
          </ac:graphicFrameMkLst>
        </pc:graphicFrameChg>
      </pc:sldChg>
      <pc:sldChg chg="new del">
        <pc:chgData name="Kristyll Avila" userId="S::kristyll.avila@edu.sait.ca::a23cfcc0-ad3b-4495-b1de-4d212d9d9060" providerId="AD" clId="Web-{E19ABC17-1827-410F-89E6-D46B30DE5662}" dt="2023-05-10T17:34:43.386" v="22"/>
        <pc:sldMkLst>
          <pc:docMk/>
          <pc:sldMk cId="2674438424" sldId="260"/>
        </pc:sldMkLst>
      </pc:sldChg>
      <pc:sldChg chg="new del">
        <pc:chgData name="Kristyll Avila" userId="S::kristyll.avila@edu.sait.ca::a23cfcc0-ad3b-4495-b1de-4d212d9d9060" providerId="AD" clId="Web-{E19ABC17-1827-410F-89E6-D46B30DE5662}" dt="2023-05-10T17:34:56.730" v="23"/>
        <pc:sldMkLst>
          <pc:docMk/>
          <pc:sldMk cId="372796843" sldId="261"/>
        </pc:sldMkLst>
      </pc:sldChg>
      <pc:sldChg chg="new del">
        <pc:chgData name="Kristyll Avila" userId="S::kristyll.avila@edu.sait.ca::a23cfcc0-ad3b-4495-b1de-4d212d9d9060" providerId="AD" clId="Web-{E19ABC17-1827-410F-89E6-D46B30DE5662}" dt="2023-05-10T17:34:59.308" v="24"/>
        <pc:sldMkLst>
          <pc:docMk/>
          <pc:sldMk cId="2921708361" sldId="262"/>
        </pc:sldMkLst>
      </pc:sldChg>
      <pc:sldChg chg="new del">
        <pc:chgData name="Kristyll Avila" userId="S::kristyll.avila@edu.sait.ca::a23cfcc0-ad3b-4495-b1de-4d212d9d9060" providerId="AD" clId="Web-{E19ABC17-1827-410F-89E6-D46B30DE5662}" dt="2023-05-10T17:35:01.605" v="25"/>
        <pc:sldMkLst>
          <pc:docMk/>
          <pc:sldMk cId="1560454564" sldId="263"/>
        </pc:sldMkLst>
      </pc:sldChg>
      <pc:sldChg chg="new del">
        <pc:chgData name="Kristyll Avila" userId="S::kristyll.avila@edu.sait.ca::a23cfcc0-ad3b-4495-b1de-4d212d9d9060" providerId="AD" clId="Web-{E19ABC17-1827-410F-89E6-D46B30DE5662}" dt="2023-05-10T17:35:03.496" v="26"/>
        <pc:sldMkLst>
          <pc:docMk/>
          <pc:sldMk cId="4276275639" sldId="264"/>
        </pc:sldMkLst>
      </pc:sldChg>
      <pc:sldChg chg="new del">
        <pc:chgData name="Kristyll Avila" userId="S::kristyll.avila@edu.sait.ca::a23cfcc0-ad3b-4495-b1de-4d212d9d9060" providerId="AD" clId="Web-{E19ABC17-1827-410F-89E6-D46B30DE5662}" dt="2023-05-10T17:35:06.246" v="27"/>
        <pc:sldMkLst>
          <pc:docMk/>
          <pc:sldMk cId="4293176751" sldId="265"/>
        </pc:sldMkLst>
      </pc:sldChg>
      <pc:sldChg chg="new del">
        <pc:chgData name="Kristyll Avila" userId="S::kristyll.avila@edu.sait.ca::a23cfcc0-ad3b-4495-b1de-4d212d9d9060" providerId="AD" clId="Web-{E19ABC17-1827-410F-89E6-D46B30DE5662}" dt="2023-05-10T17:35:10.402" v="28"/>
        <pc:sldMkLst>
          <pc:docMk/>
          <pc:sldMk cId="2117585661" sldId="266"/>
        </pc:sldMkLst>
      </pc:sldChg>
    </pc:docChg>
  </pc:docChgLst>
  <pc:docChgLst>
    <pc:chgData name="Binal Patel" userId="S::binal.patel@edu.sait.ca::6f5aea6b-c6cb-44b0-93f3-80d855352df8" providerId="AD" clId="Web-{6EAB946A-4E35-4B2F-A714-530EF91BEB30}"/>
    <pc:docChg chg="modSld">
      <pc:chgData name="Binal Patel" userId="S::binal.patel@edu.sait.ca::6f5aea6b-c6cb-44b0-93f3-80d855352df8" providerId="AD" clId="Web-{6EAB946A-4E35-4B2F-A714-530EF91BEB30}" dt="2023-05-18T20:30:13.669" v="8" actId="20577"/>
      <pc:docMkLst>
        <pc:docMk/>
      </pc:docMkLst>
      <pc:sldChg chg="modSp">
        <pc:chgData name="Binal Patel" userId="S::binal.patel@edu.sait.ca::6f5aea6b-c6cb-44b0-93f3-80d855352df8" providerId="AD" clId="Web-{6EAB946A-4E35-4B2F-A714-530EF91BEB30}" dt="2023-05-18T20:30:13.669" v="8" actId="20577"/>
        <pc:sldMkLst>
          <pc:docMk/>
          <pc:sldMk cId="1284664872" sldId="273"/>
        </pc:sldMkLst>
        <pc:spChg chg="mod">
          <ac:chgData name="Binal Patel" userId="S::binal.patel@edu.sait.ca::6f5aea6b-c6cb-44b0-93f3-80d855352df8" providerId="AD" clId="Web-{6EAB946A-4E35-4B2F-A714-530EF91BEB30}" dt="2023-05-18T20:30:13.669" v="8" actId="20577"/>
          <ac:spMkLst>
            <pc:docMk/>
            <pc:sldMk cId="1284664872" sldId="273"/>
            <ac:spMk id="7" creationId="{DB6F4DFB-2250-6E41-D009-AC4F19519054}"/>
          </ac:spMkLst>
        </pc:spChg>
      </pc:sldChg>
    </pc:docChg>
  </pc:docChgLst>
  <pc:docChgLst>
    <pc:chgData name="Binal Patel" userId="S::binal.patel@edu.sait.ca::6f5aea6b-c6cb-44b0-93f3-80d855352df8" providerId="AD" clId="Web-{374DA13A-FFC0-4350-8009-564743787382}"/>
    <pc:docChg chg="modSld">
      <pc:chgData name="Binal Patel" userId="S::binal.patel@edu.sait.ca::6f5aea6b-c6cb-44b0-93f3-80d855352df8" providerId="AD" clId="Web-{374DA13A-FFC0-4350-8009-564743787382}" dt="2023-05-17T23:38:53.984" v="37" actId="20577"/>
      <pc:docMkLst>
        <pc:docMk/>
      </pc:docMkLst>
      <pc:sldChg chg="modSp">
        <pc:chgData name="Binal Patel" userId="S::binal.patel@edu.sait.ca::6f5aea6b-c6cb-44b0-93f3-80d855352df8" providerId="AD" clId="Web-{374DA13A-FFC0-4350-8009-564743787382}" dt="2023-05-17T23:38:53.984" v="37" actId="20577"/>
        <pc:sldMkLst>
          <pc:docMk/>
          <pc:sldMk cId="1168907309" sldId="257"/>
        </pc:sldMkLst>
        <pc:spChg chg="mod">
          <ac:chgData name="Binal Patel" userId="S::binal.patel@edu.sait.ca::6f5aea6b-c6cb-44b0-93f3-80d855352df8" providerId="AD" clId="Web-{374DA13A-FFC0-4350-8009-564743787382}" dt="2023-05-17T23:38:53.984" v="37" actId="20577"/>
          <ac:spMkLst>
            <pc:docMk/>
            <pc:sldMk cId="1168907309" sldId="257"/>
            <ac:spMk id="3" creationId="{FCA2F180-54D3-0502-7151-BDC150C2D746}"/>
          </ac:spMkLst>
        </pc:spChg>
      </pc:sldChg>
    </pc:docChg>
  </pc:docChgLst>
  <pc:docChgLst>
    <pc:chgData name="Kristyll Avila" userId="S::kristyll.avila@edu.sait.ca::a23cfcc0-ad3b-4495-b1de-4d212d9d9060" providerId="AD" clId="Web-{77EFEFD8-E611-4886-BCDA-2E6042224390}"/>
    <pc:docChg chg="addSld modSld sldOrd">
      <pc:chgData name="Kristyll Avila" userId="S::kristyll.avila@edu.sait.ca::a23cfcc0-ad3b-4495-b1de-4d212d9d9060" providerId="AD" clId="Web-{77EFEFD8-E611-4886-BCDA-2E6042224390}" dt="2023-05-18T17:55:03.952" v="183" actId="20577"/>
      <pc:docMkLst>
        <pc:docMk/>
      </pc:docMkLst>
      <pc:sldChg chg="modSp">
        <pc:chgData name="Kristyll Avila" userId="S::kristyll.avila@edu.sait.ca::a23cfcc0-ad3b-4495-b1de-4d212d9d9060" providerId="AD" clId="Web-{77EFEFD8-E611-4886-BCDA-2E6042224390}" dt="2023-05-18T17:54:16.561" v="167" actId="20577"/>
        <pc:sldMkLst>
          <pc:docMk/>
          <pc:sldMk cId="1801056348" sldId="269"/>
        </pc:sldMkLst>
        <pc:spChg chg="mod">
          <ac:chgData name="Kristyll Avila" userId="S::kristyll.avila@edu.sait.ca::a23cfcc0-ad3b-4495-b1de-4d212d9d9060" providerId="AD" clId="Web-{77EFEFD8-E611-4886-BCDA-2E6042224390}" dt="2023-05-18T17:54:16.561" v="167" actId="20577"/>
          <ac:spMkLst>
            <pc:docMk/>
            <pc:sldMk cId="1801056348" sldId="269"/>
            <ac:spMk id="7" creationId="{801D2CC4-785C-07EC-80A8-6499ECF0C90B}"/>
          </ac:spMkLst>
        </pc:spChg>
      </pc:sldChg>
      <pc:sldChg chg="addSp modSp">
        <pc:chgData name="Kristyll Avila" userId="S::kristyll.avila@edu.sait.ca::a23cfcc0-ad3b-4495-b1de-4d212d9d9060" providerId="AD" clId="Web-{77EFEFD8-E611-4886-BCDA-2E6042224390}" dt="2023-05-18T17:55:03.952" v="183" actId="20577"/>
        <pc:sldMkLst>
          <pc:docMk/>
          <pc:sldMk cId="1165659498" sldId="270"/>
        </pc:sldMkLst>
        <pc:spChg chg="add">
          <ac:chgData name="Kristyll Avila" userId="S::kristyll.avila@edu.sait.ca::a23cfcc0-ad3b-4495-b1de-4d212d9d9060" providerId="AD" clId="Web-{77EFEFD8-E611-4886-BCDA-2E6042224390}" dt="2023-05-18T17:46:23.444" v="1"/>
          <ac:spMkLst>
            <pc:docMk/>
            <pc:sldMk cId="1165659498" sldId="270"/>
            <ac:spMk id="3" creationId="{51FC2F36-EAA1-D483-C95C-CCD05E0D92D7}"/>
          </ac:spMkLst>
        </pc:spChg>
        <pc:spChg chg="mod">
          <ac:chgData name="Kristyll Avila" userId="S::kristyll.avila@edu.sait.ca::a23cfcc0-ad3b-4495-b1de-4d212d9d9060" providerId="AD" clId="Web-{77EFEFD8-E611-4886-BCDA-2E6042224390}" dt="2023-05-18T17:55:03.952" v="183" actId="20577"/>
          <ac:spMkLst>
            <pc:docMk/>
            <pc:sldMk cId="1165659498" sldId="270"/>
            <ac:spMk id="6" creationId="{BDC7382D-59E7-45FE-70A0-E429C9560AB3}"/>
          </ac:spMkLst>
        </pc:spChg>
      </pc:sldChg>
      <pc:sldChg chg="modSp">
        <pc:chgData name="Kristyll Avila" userId="S::kristyll.avila@edu.sait.ca::a23cfcc0-ad3b-4495-b1de-4d212d9d9060" providerId="AD" clId="Web-{77EFEFD8-E611-4886-BCDA-2E6042224390}" dt="2023-05-18T17:54:34.467" v="175" actId="20577"/>
        <pc:sldMkLst>
          <pc:docMk/>
          <pc:sldMk cId="1188140479" sldId="271"/>
        </pc:sldMkLst>
        <pc:spChg chg="mod">
          <ac:chgData name="Kristyll Avila" userId="S::kristyll.avila@edu.sait.ca::a23cfcc0-ad3b-4495-b1de-4d212d9d9060" providerId="AD" clId="Web-{77EFEFD8-E611-4886-BCDA-2E6042224390}" dt="2023-05-18T17:54:34.467" v="175" actId="20577"/>
          <ac:spMkLst>
            <pc:docMk/>
            <pc:sldMk cId="1188140479" sldId="271"/>
            <ac:spMk id="7" creationId="{801D2CC4-785C-07EC-80A8-6499ECF0C90B}"/>
          </ac:spMkLst>
        </pc:spChg>
      </pc:sldChg>
      <pc:sldChg chg="modSp add ord replId">
        <pc:chgData name="Kristyll Avila" userId="S::kristyll.avila@edu.sait.ca::a23cfcc0-ad3b-4495-b1de-4d212d9d9060" providerId="AD" clId="Web-{77EFEFD8-E611-4886-BCDA-2E6042224390}" dt="2023-05-18T17:53:06.763" v="114" actId="20577"/>
        <pc:sldMkLst>
          <pc:docMk/>
          <pc:sldMk cId="1284664872" sldId="273"/>
        </pc:sldMkLst>
        <pc:spChg chg="mod">
          <ac:chgData name="Kristyll Avila" userId="S::kristyll.avila@edu.sait.ca::a23cfcc0-ad3b-4495-b1de-4d212d9d9060" providerId="AD" clId="Web-{77EFEFD8-E611-4886-BCDA-2E6042224390}" dt="2023-05-18T17:51:01.401" v="22" actId="20577"/>
          <ac:spMkLst>
            <pc:docMk/>
            <pc:sldMk cId="1284664872" sldId="273"/>
            <ac:spMk id="4" creationId="{7C295532-D33C-AB20-159C-439F944DE048}"/>
          </ac:spMkLst>
        </pc:spChg>
        <pc:spChg chg="mod">
          <ac:chgData name="Kristyll Avila" userId="S::kristyll.avila@edu.sait.ca::a23cfcc0-ad3b-4495-b1de-4d212d9d9060" providerId="AD" clId="Web-{77EFEFD8-E611-4886-BCDA-2E6042224390}" dt="2023-05-18T17:53:06.763" v="114" actId="20577"/>
          <ac:spMkLst>
            <pc:docMk/>
            <pc:sldMk cId="1284664872" sldId="273"/>
            <ac:spMk id="7" creationId="{DB6F4DFB-2250-6E41-D009-AC4F19519054}"/>
          </ac:spMkLst>
        </pc:spChg>
      </pc:sldChg>
    </pc:docChg>
  </pc:docChgLst>
  <pc:docChgLst>
    <pc:chgData name="Binal Patel" userId="S::binal.patel@edu.sait.ca::6f5aea6b-c6cb-44b0-93f3-80d855352df8" providerId="AD" clId="Web-{728631A0-ACAF-40F5-8FAB-2BAEAA3293EE}"/>
    <pc:docChg chg="modSld">
      <pc:chgData name="Binal Patel" userId="S::binal.patel@edu.sait.ca::6f5aea6b-c6cb-44b0-93f3-80d855352df8" providerId="AD" clId="Web-{728631A0-ACAF-40F5-8FAB-2BAEAA3293EE}" dt="2023-05-10T20:59:21.511" v="1138" actId="1076"/>
      <pc:docMkLst>
        <pc:docMk/>
      </pc:docMkLst>
      <pc:sldChg chg="modSp">
        <pc:chgData name="Binal Patel" userId="S::binal.patel@edu.sait.ca::6f5aea6b-c6cb-44b0-93f3-80d855352df8" providerId="AD" clId="Web-{728631A0-ACAF-40F5-8FAB-2BAEAA3293EE}" dt="2023-05-10T20:50:50.205" v="722"/>
        <pc:sldMkLst>
          <pc:docMk/>
          <pc:sldMk cId="3266825496" sldId="263"/>
        </pc:sldMkLst>
        <pc:graphicFrameChg chg="mod modGraphic">
          <ac:chgData name="Binal Patel" userId="S::binal.patel@edu.sait.ca::6f5aea6b-c6cb-44b0-93f3-80d855352df8" providerId="AD" clId="Web-{728631A0-ACAF-40F5-8FAB-2BAEAA3293EE}" dt="2023-05-10T20:50:50.205" v="722"/>
          <ac:graphicFrameMkLst>
            <pc:docMk/>
            <pc:sldMk cId="3266825496" sldId="263"/>
            <ac:graphicFrameMk id="4" creationId="{5F31B00B-E1DA-A089-BAAB-4703CB33F564}"/>
          </ac:graphicFrameMkLst>
        </pc:graphicFrameChg>
        <pc:picChg chg="mod">
          <ac:chgData name="Binal Patel" userId="S::binal.patel@edu.sait.ca::6f5aea6b-c6cb-44b0-93f3-80d855352df8" providerId="AD" clId="Web-{728631A0-ACAF-40F5-8FAB-2BAEAA3293EE}" dt="2023-05-10T20:50:05.205" v="654" actId="1076"/>
          <ac:picMkLst>
            <pc:docMk/>
            <pc:sldMk cId="3266825496" sldId="263"/>
            <ac:picMk id="3" creationId="{C6FB1249-F8A7-C6EE-27A4-61AE08661551}"/>
          </ac:picMkLst>
        </pc:picChg>
      </pc:sldChg>
      <pc:sldChg chg="modSp">
        <pc:chgData name="Binal Patel" userId="S::binal.patel@edu.sait.ca::6f5aea6b-c6cb-44b0-93f3-80d855352df8" providerId="AD" clId="Web-{728631A0-ACAF-40F5-8FAB-2BAEAA3293EE}" dt="2023-05-10T20:59:21.511" v="1138" actId="1076"/>
        <pc:sldMkLst>
          <pc:docMk/>
          <pc:sldMk cId="2042554158" sldId="264"/>
        </pc:sldMkLst>
        <pc:graphicFrameChg chg="mod modGraphic">
          <ac:chgData name="Binal Patel" userId="S::binal.patel@edu.sait.ca::6f5aea6b-c6cb-44b0-93f3-80d855352df8" providerId="AD" clId="Web-{728631A0-ACAF-40F5-8FAB-2BAEAA3293EE}" dt="2023-05-10T20:59:16.808" v="1137"/>
          <ac:graphicFrameMkLst>
            <pc:docMk/>
            <pc:sldMk cId="2042554158" sldId="264"/>
            <ac:graphicFrameMk id="4" creationId="{5F31B00B-E1DA-A089-BAAB-4703CB33F564}"/>
          </ac:graphicFrameMkLst>
        </pc:graphicFrameChg>
        <pc:picChg chg="mod">
          <ac:chgData name="Binal Patel" userId="S::binal.patel@edu.sait.ca::6f5aea6b-c6cb-44b0-93f3-80d855352df8" providerId="AD" clId="Web-{728631A0-ACAF-40F5-8FAB-2BAEAA3293EE}" dt="2023-05-10T20:59:21.511" v="1138" actId="1076"/>
          <ac:picMkLst>
            <pc:docMk/>
            <pc:sldMk cId="2042554158" sldId="264"/>
            <ac:picMk id="5" creationId="{8AFFA153-7D2E-655C-0531-CA8BE2A79114}"/>
          </ac:picMkLst>
        </pc:picChg>
      </pc:sldChg>
    </pc:docChg>
  </pc:docChgLst>
  <pc:docChgLst>
    <pc:chgData name="Binal Patel" userId="S::binal.patel@edu.sait.ca::6f5aea6b-c6cb-44b0-93f3-80d855352df8" providerId="AD" clId="Web-{14DF56FB-94A7-443F-A6E4-E052BCF62953}"/>
    <pc:docChg chg="modSld">
      <pc:chgData name="Binal Patel" userId="S::binal.patel@edu.sait.ca::6f5aea6b-c6cb-44b0-93f3-80d855352df8" providerId="AD" clId="Web-{14DF56FB-94A7-443F-A6E4-E052BCF62953}" dt="2023-05-16T15:28:15.497" v="2" actId="1076"/>
      <pc:docMkLst>
        <pc:docMk/>
      </pc:docMkLst>
      <pc:sldChg chg="modSp">
        <pc:chgData name="Binal Patel" userId="S::binal.patel@edu.sait.ca::6f5aea6b-c6cb-44b0-93f3-80d855352df8" providerId="AD" clId="Web-{14DF56FB-94A7-443F-A6E4-E052BCF62953}" dt="2023-05-16T15:28:15.497" v="2" actId="1076"/>
        <pc:sldMkLst>
          <pc:docMk/>
          <pc:sldMk cId="1895544507" sldId="261"/>
        </pc:sldMkLst>
        <pc:picChg chg="mod">
          <ac:chgData name="Binal Patel" userId="S::binal.patel@edu.sait.ca::6f5aea6b-c6cb-44b0-93f3-80d855352df8" providerId="AD" clId="Web-{14DF56FB-94A7-443F-A6E4-E052BCF62953}" dt="2023-05-16T15:28:15.497" v="2" actId="1076"/>
          <ac:picMkLst>
            <pc:docMk/>
            <pc:sldMk cId="1895544507" sldId="261"/>
            <ac:picMk id="6" creationId="{54CB93BD-2CE5-B010-835F-2CABEC1EB7EC}"/>
          </ac:picMkLst>
        </pc:picChg>
      </pc:sldChg>
    </pc:docChg>
  </pc:docChgLst>
  <pc:docChgLst>
    <pc:chgData name="Kristyll Avila" userId="S::kristyll.avila@edu.sait.ca::a23cfcc0-ad3b-4495-b1de-4d212d9d9060" providerId="AD" clId="Web-{BBD17510-15F3-4905-A42B-EC0BD7DFE78C}"/>
    <pc:docChg chg="addSld delSld modSld sldOrd">
      <pc:chgData name="Kristyll Avila" userId="S::kristyll.avila@edu.sait.ca::a23cfcc0-ad3b-4495-b1de-4d212d9d9060" providerId="AD" clId="Web-{BBD17510-15F3-4905-A42B-EC0BD7DFE78C}" dt="2023-05-16T06:48:37.458" v="68"/>
      <pc:docMkLst>
        <pc:docMk/>
      </pc:docMkLst>
      <pc:sldChg chg="modSp">
        <pc:chgData name="Kristyll Avila" userId="S::kristyll.avila@edu.sait.ca::a23cfcc0-ad3b-4495-b1de-4d212d9d9060" providerId="AD" clId="Web-{BBD17510-15F3-4905-A42B-EC0BD7DFE78C}" dt="2023-05-16T06:46:27.050" v="31" actId="20577"/>
        <pc:sldMkLst>
          <pc:docMk/>
          <pc:sldMk cId="109857222" sldId="256"/>
        </pc:sldMkLst>
        <pc:spChg chg="mod">
          <ac:chgData name="Kristyll Avila" userId="S::kristyll.avila@edu.sait.ca::a23cfcc0-ad3b-4495-b1de-4d212d9d9060" providerId="AD" clId="Web-{BBD17510-15F3-4905-A42B-EC0BD7DFE78C}" dt="2023-05-16T06:46:27.050" v="31" actId="20577"/>
          <ac:spMkLst>
            <pc:docMk/>
            <pc:sldMk cId="109857222" sldId="256"/>
            <ac:spMk id="2" creationId="{00000000-0000-0000-0000-000000000000}"/>
          </ac:spMkLst>
        </pc:spChg>
      </pc:sldChg>
      <pc:sldChg chg="modSp new">
        <pc:chgData name="Kristyll Avila" userId="S::kristyll.avila@edu.sait.ca::a23cfcc0-ad3b-4495-b1de-4d212d9d9060" providerId="AD" clId="Web-{BBD17510-15F3-4905-A42B-EC0BD7DFE78C}" dt="2023-05-16T06:48:20.083" v="66" actId="20577"/>
        <pc:sldMkLst>
          <pc:docMk/>
          <pc:sldMk cId="2593026819" sldId="257"/>
        </pc:sldMkLst>
        <pc:spChg chg="mod">
          <ac:chgData name="Kristyll Avila" userId="S::kristyll.avila@edu.sait.ca::a23cfcc0-ad3b-4495-b1de-4d212d9d9060" providerId="AD" clId="Web-{BBD17510-15F3-4905-A42B-EC0BD7DFE78C}" dt="2023-05-16T06:48:20.083" v="66" actId="20577"/>
          <ac:spMkLst>
            <pc:docMk/>
            <pc:sldMk cId="2593026819" sldId="257"/>
            <ac:spMk id="2" creationId="{6BE5CC94-1579-A392-D5FA-EE5B6058595B}"/>
          </ac:spMkLst>
        </pc:spChg>
      </pc:sldChg>
      <pc:sldChg chg="del">
        <pc:chgData name="Kristyll Avila" userId="S::kristyll.avila@edu.sait.ca::a23cfcc0-ad3b-4495-b1de-4d212d9d9060" providerId="AD" clId="Web-{BBD17510-15F3-4905-A42B-EC0BD7DFE78C}" dt="2023-05-16T06:46:30.690" v="32"/>
        <pc:sldMkLst>
          <pc:docMk/>
          <pc:sldMk cId="4083420153" sldId="257"/>
        </pc:sldMkLst>
      </pc:sldChg>
      <pc:sldChg chg="new del ord">
        <pc:chgData name="Kristyll Avila" userId="S::kristyll.avila@edu.sait.ca::a23cfcc0-ad3b-4495-b1de-4d212d9d9060" providerId="AD" clId="Web-{BBD17510-15F3-4905-A42B-EC0BD7DFE78C}" dt="2023-05-16T06:48:37.458" v="68"/>
        <pc:sldMkLst>
          <pc:docMk/>
          <pc:sldMk cId="2467605358" sldId="258"/>
        </pc:sldMkLst>
      </pc:sldChg>
      <pc:sldChg chg="del">
        <pc:chgData name="Kristyll Avila" userId="S::kristyll.avila@edu.sait.ca::a23cfcc0-ad3b-4495-b1de-4d212d9d9060" providerId="AD" clId="Web-{BBD17510-15F3-4905-A42B-EC0BD7DFE78C}" dt="2023-05-16T06:46:32.222" v="34"/>
        <pc:sldMkLst>
          <pc:docMk/>
          <pc:sldMk cId="523613304" sldId="259"/>
        </pc:sldMkLst>
      </pc:sldChg>
      <pc:sldChg chg="new">
        <pc:chgData name="Kristyll Avila" userId="S::kristyll.avila@edu.sait.ca::a23cfcc0-ad3b-4495-b1de-4d212d9d9060" providerId="AD" clId="Web-{BBD17510-15F3-4905-A42B-EC0BD7DFE78C}" dt="2023-05-16T06:46:44.159" v="45"/>
        <pc:sldMkLst>
          <pc:docMk/>
          <pc:sldMk cId="1414029052" sldId="259"/>
        </pc:sldMkLst>
      </pc:sldChg>
      <pc:sldChg chg="del">
        <pc:chgData name="Kristyll Avila" userId="S::kristyll.avila@edu.sait.ca::a23cfcc0-ad3b-4495-b1de-4d212d9d9060" providerId="AD" clId="Web-{BBD17510-15F3-4905-A42B-EC0BD7DFE78C}" dt="2023-05-16T06:46:31.144" v="33"/>
        <pc:sldMkLst>
          <pc:docMk/>
          <pc:sldMk cId="620389111" sldId="260"/>
        </pc:sldMkLst>
      </pc:sldChg>
      <pc:sldChg chg="del">
        <pc:chgData name="Kristyll Avila" userId="S::kristyll.avila@edu.sait.ca::a23cfcc0-ad3b-4495-b1de-4d212d9d9060" providerId="AD" clId="Web-{BBD17510-15F3-4905-A42B-EC0BD7DFE78C}" dt="2023-05-16T06:46:33.097" v="35"/>
        <pc:sldMkLst>
          <pc:docMk/>
          <pc:sldMk cId="3522813455" sldId="262"/>
        </pc:sldMkLst>
      </pc:sldChg>
      <pc:sldChg chg="del">
        <pc:chgData name="Kristyll Avila" userId="S::kristyll.avila@edu.sait.ca::a23cfcc0-ad3b-4495-b1de-4d212d9d9060" providerId="AD" clId="Web-{BBD17510-15F3-4905-A42B-EC0BD7DFE78C}" dt="2023-05-16T06:46:33.550" v="36"/>
        <pc:sldMkLst>
          <pc:docMk/>
          <pc:sldMk cId="3266825496" sldId="263"/>
        </pc:sldMkLst>
      </pc:sldChg>
      <pc:sldChg chg="del">
        <pc:chgData name="Kristyll Avila" userId="S::kristyll.avila@edu.sait.ca::a23cfcc0-ad3b-4495-b1de-4d212d9d9060" providerId="AD" clId="Web-{BBD17510-15F3-4905-A42B-EC0BD7DFE78C}" dt="2023-05-16T06:46:33.972" v="37"/>
        <pc:sldMkLst>
          <pc:docMk/>
          <pc:sldMk cId="2042554158" sldId="264"/>
        </pc:sldMkLst>
      </pc:sldChg>
      <pc:sldChg chg="del">
        <pc:chgData name="Kristyll Avila" userId="S::kristyll.avila@edu.sait.ca::a23cfcc0-ad3b-4495-b1de-4d212d9d9060" providerId="AD" clId="Web-{BBD17510-15F3-4905-A42B-EC0BD7DFE78C}" dt="2023-05-16T06:46:34.706" v="38"/>
        <pc:sldMkLst>
          <pc:docMk/>
          <pc:sldMk cId="3488108304" sldId="265"/>
        </pc:sldMkLst>
      </pc:sldChg>
      <pc:sldChg chg="del">
        <pc:chgData name="Kristyll Avila" userId="S::kristyll.avila@edu.sait.ca::a23cfcc0-ad3b-4495-b1de-4d212d9d9060" providerId="AD" clId="Web-{BBD17510-15F3-4905-A42B-EC0BD7DFE78C}" dt="2023-05-16T06:46:35.097" v="39"/>
        <pc:sldMkLst>
          <pc:docMk/>
          <pc:sldMk cId="1375933529" sldId="268"/>
        </pc:sldMkLst>
      </pc:sldChg>
      <pc:sldChg chg="del">
        <pc:chgData name="Kristyll Avila" userId="S::kristyll.avila@edu.sait.ca::a23cfcc0-ad3b-4495-b1de-4d212d9d9060" providerId="AD" clId="Web-{BBD17510-15F3-4905-A42B-EC0BD7DFE78C}" dt="2023-05-16T06:46:35.441" v="40"/>
        <pc:sldMkLst>
          <pc:docMk/>
          <pc:sldMk cId="2002642316" sldId="269"/>
        </pc:sldMkLst>
      </pc:sldChg>
      <pc:sldChg chg="del">
        <pc:chgData name="Kristyll Avila" userId="S::kristyll.avila@edu.sait.ca::a23cfcc0-ad3b-4495-b1de-4d212d9d9060" providerId="AD" clId="Web-{BBD17510-15F3-4905-A42B-EC0BD7DFE78C}" dt="2023-05-16T06:46:36.237" v="41"/>
        <pc:sldMkLst>
          <pc:docMk/>
          <pc:sldMk cId="700565119" sldId="271"/>
        </pc:sldMkLst>
      </pc:sldChg>
      <pc:sldChg chg="del">
        <pc:chgData name="Kristyll Avila" userId="S::kristyll.avila@edu.sait.ca::a23cfcc0-ad3b-4495-b1de-4d212d9d9060" providerId="AD" clId="Web-{BBD17510-15F3-4905-A42B-EC0BD7DFE78C}" dt="2023-05-16T06:46:36.722" v="42"/>
        <pc:sldMkLst>
          <pc:docMk/>
          <pc:sldMk cId="3782355339" sldId="272"/>
        </pc:sldMkLst>
      </pc:sldChg>
    </pc:docChg>
  </pc:docChgLst>
  <pc:docChgLst>
    <pc:chgData name="Binal Patel" userId="S::binal.patel@edu.sait.ca::6f5aea6b-c6cb-44b0-93f3-80d855352df8" providerId="AD" clId="Web-{3BC48D58-713E-4C18-92E1-3F174099A647}"/>
    <pc:docChg chg="modSld">
      <pc:chgData name="Binal Patel" userId="S::binal.patel@edu.sait.ca::6f5aea6b-c6cb-44b0-93f3-80d855352df8" providerId="AD" clId="Web-{3BC48D58-713E-4C18-92E1-3F174099A647}" dt="2023-05-18T03:02:27.601" v="1" actId="20577"/>
      <pc:docMkLst>
        <pc:docMk/>
      </pc:docMkLst>
      <pc:sldChg chg="modSp">
        <pc:chgData name="Binal Patel" userId="S::binal.patel@edu.sait.ca::6f5aea6b-c6cb-44b0-93f3-80d855352df8" providerId="AD" clId="Web-{3BC48D58-713E-4C18-92E1-3F174099A647}" dt="2023-05-18T03:02:27.601" v="1" actId="20577"/>
        <pc:sldMkLst>
          <pc:docMk/>
          <pc:sldMk cId="1168907309" sldId="257"/>
        </pc:sldMkLst>
        <pc:spChg chg="mod">
          <ac:chgData name="Binal Patel" userId="S::binal.patel@edu.sait.ca::6f5aea6b-c6cb-44b0-93f3-80d855352df8" providerId="AD" clId="Web-{3BC48D58-713E-4C18-92E1-3F174099A647}" dt="2023-05-18T03:02:27.601" v="1" actId="20577"/>
          <ac:spMkLst>
            <pc:docMk/>
            <pc:sldMk cId="1168907309" sldId="257"/>
            <ac:spMk id="3" creationId="{FCA2F180-54D3-0502-7151-BDC150C2D746}"/>
          </ac:spMkLst>
        </pc:spChg>
      </pc:sldChg>
    </pc:docChg>
  </pc:docChgLst>
  <pc:docChgLst>
    <pc:chgData name="Andrew Da Costa" userId="S::andrew.dacosta@edu.sait.ca::21ab452c-d299-404b-8469-fb095e043467" providerId="AD" clId="Web-{1BFA53F3-DEF8-48C2-BD46-0F53AAC6910E}"/>
    <pc:docChg chg="modSld">
      <pc:chgData name="Andrew Da Costa" userId="S::andrew.dacosta@edu.sait.ca::21ab452c-d299-404b-8469-fb095e043467" providerId="AD" clId="Web-{1BFA53F3-DEF8-48C2-BD46-0F53AAC6910E}" dt="2023-05-10T21:00:57.496" v="371" actId="1076"/>
      <pc:docMkLst>
        <pc:docMk/>
      </pc:docMkLst>
      <pc:sldChg chg="addSp delSp modSp">
        <pc:chgData name="Andrew Da Costa" userId="S::andrew.dacosta@edu.sait.ca::21ab452c-d299-404b-8469-fb095e043467" providerId="AD" clId="Web-{1BFA53F3-DEF8-48C2-BD46-0F53AAC6910E}" dt="2023-05-10T21:00:57.496" v="371" actId="1076"/>
        <pc:sldMkLst>
          <pc:docMk/>
          <pc:sldMk cId="2002642316" sldId="269"/>
        </pc:sldMkLst>
        <pc:spChg chg="del">
          <ac:chgData name="Andrew Da Costa" userId="S::andrew.dacosta@edu.sait.ca::21ab452c-d299-404b-8469-fb095e043467" providerId="AD" clId="Web-{1BFA53F3-DEF8-48C2-BD46-0F53AAC6910E}" dt="2023-05-10T20:59:43.510" v="353"/>
          <ac:spMkLst>
            <pc:docMk/>
            <pc:sldMk cId="2002642316" sldId="269"/>
            <ac:spMk id="2" creationId="{9DB9702C-7BB3-A796-27F6-CB71B355B5A0}"/>
          </ac:spMkLst>
        </pc:spChg>
        <pc:graphicFrameChg chg="mod modGraphic">
          <ac:chgData name="Andrew Da Costa" userId="S::andrew.dacosta@edu.sait.ca::21ab452c-d299-404b-8469-fb095e043467" providerId="AD" clId="Web-{1BFA53F3-DEF8-48C2-BD46-0F53AAC6910E}" dt="2023-05-10T21:00:57.480" v="370" actId="1076"/>
          <ac:graphicFrameMkLst>
            <pc:docMk/>
            <pc:sldMk cId="2002642316" sldId="269"/>
            <ac:graphicFrameMk id="4" creationId="{5F31B00B-E1DA-A089-BAAB-4703CB33F564}"/>
          </ac:graphicFrameMkLst>
        </pc:graphicFrameChg>
        <pc:picChg chg="del">
          <ac:chgData name="Andrew Da Costa" userId="S::andrew.dacosta@edu.sait.ca::21ab452c-d299-404b-8469-fb095e043467" providerId="AD" clId="Web-{1BFA53F3-DEF8-48C2-BD46-0F53AAC6910E}" dt="2023-05-10T20:58:54.322" v="350"/>
          <ac:picMkLst>
            <pc:docMk/>
            <pc:sldMk cId="2002642316" sldId="269"/>
            <ac:picMk id="3" creationId="{1E2214CE-D589-A041-A391-374DB377F6E4}"/>
          </ac:picMkLst>
        </pc:picChg>
        <pc:picChg chg="add mod">
          <ac:chgData name="Andrew Da Costa" userId="S::andrew.dacosta@edu.sait.ca::21ab452c-d299-404b-8469-fb095e043467" providerId="AD" clId="Web-{1BFA53F3-DEF8-48C2-BD46-0F53AAC6910E}" dt="2023-05-10T21:00:57.496" v="371" actId="1076"/>
          <ac:picMkLst>
            <pc:docMk/>
            <pc:sldMk cId="2002642316" sldId="269"/>
            <ac:picMk id="5" creationId="{48223DF8-1BB4-34A0-5F33-6CF441D06C77}"/>
          </ac:picMkLst>
        </pc:picChg>
      </pc:sldChg>
    </pc:docChg>
  </pc:docChgLst>
  <pc:docChgLst>
    <pc:chgData name="Binal Patel" userId="S::binal.patel@edu.sait.ca::6f5aea6b-c6cb-44b0-93f3-80d855352df8" providerId="AD" clId="Web-{0E0910B8-A3D9-4EAF-A4AC-9B77ED16AAD8}"/>
    <pc:docChg chg="addSld delSld modSld">
      <pc:chgData name="Binal Patel" userId="S::binal.patel@edu.sait.ca::6f5aea6b-c6cb-44b0-93f3-80d855352df8" providerId="AD" clId="Web-{0E0910B8-A3D9-4EAF-A4AC-9B77ED16AAD8}" dt="2023-05-10T19:52:42.236" v="57" actId="1076"/>
      <pc:docMkLst>
        <pc:docMk/>
      </pc:docMkLst>
      <pc:sldChg chg="new del">
        <pc:chgData name="Binal Patel" userId="S::binal.patel@edu.sait.ca::6f5aea6b-c6cb-44b0-93f3-80d855352df8" providerId="AD" clId="Web-{0E0910B8-A3D9-4EAF-A4AC-9B77ED16AAD8}" dt="2023-05-10T17:41:38.012" v="2"/>
        <pc:sldMkLst>
          <pc:docMk/>
          <pc:sldMk cId="131804297" sldId="258"/>
        </pc:sldMkLst>
      </pc:sldChg>
      <pc:sldChg chg="add replId">
        <pc:chgData name="Binal Patel" userId="S::binal.patel@edu.sait.ca::6f5aea6b-c6cb-44b0-93f3-80d855352df8" providerId="AD" clId="Web-{0E0910B8-A3D9-4EAF-A4AC-9B77ED16AAD8}" dt="2023-05-10T17:41:35.527" v="1"/>
        <pc:sldMkLst>
          <pc:docMk/>
          <pc:sldMk cId="523613304" sldId="259"/>
        </pc:sldMkLst>
      </pc:sldChg>
      <pc:sldChg chg="modSp">
        <pc:chgData name="Binal Patel" userId="S::binal.patel@edu.sait.ca::6f5aea6b-c6cb-44b0-93f3-80d855352df8" providerId="AD" clId="Web-{0E0910B8-A3D9-4EAF-A4AC-9B77ED16AAD8}" dt="2023-05-10T19:52:42.236" v="57" actId="1076"/>
        <pc:sldMkLst>
          <pc:docMk/>
          <pc:sldMk cId="620389111" sldId="260"/>
        </pc:sldMkLst>
        <pc:picChg chg="mod">
          <ac:chgData name="Binal Patel" userId="S::binal.patel@edu.sait.ca::6f5aea6b-c6cb-44b0-93f3-80d855352df8" providerId="AD" clId="Web-{0E0910B8-A3D9-4EAF-A4AC-9B77ED16AAD8}" dt="2023-05-10T19:52:42.236" v="57" actId="1076"/>
          <ac:picMkLst>
            <pc:docMk/>
            <pc:sldMk cId="620389111" sldId="260"/>
            <ac:picMk id="8" creationId="{3D7F1D22-05EC-CCB2-60EA-B1AE819910D1}"/>
          </ac:picMkLst>
        </pc:picChg>
      </pc:sldChg>
      <pc:sldChg chg="new del">
        <pc:chgData name="Binal Patel" userId="S::binal.patel@edu.sait.ca::6f5aea6b-c6cb-44b0-93f3-80d855352df8" providerId="AD" clId="Web-{0E0910B8-A3D9-4EAF-A4AC-9B77ED16AAD8}" dt="2023-05-10T17:41:58.778" v="5"/>
        <pc:sldMkLst>
          <pc:docMk/>
          <pc:sldMk cId="408195931" sldId="261"/>
        </pc:sldMkLst>
      </pc:sldChg>
      <pc:sldChg chg="addSp delSp modSp add replId">
        <pc:chgData name="Binal Patel" userId="S::binal.patel@edu.sait.ca::6f5aea6b-c6cb-44b0-93f3-80d855352df8" providerId="AD" clId="Web-{0E0910B8-A3D9-4EAF-A4AC-9B77ED16AAD8}" dt="2023-05-10T17:48:21.567" v="56" actId="14100"/>
        <pc:sldMkLst>
          <pc:docMk/>
          <pc:sldMk cId="3522813455" sldId="262"/>
        </pc:sldMkLst>
        <pc:graphicFrameChg chg="mod modGraphic">
          <ac:chgData name="Binal Patel" userId="S::binal.patel@edu.sait.ca::6f5aea6b-c6cb-44b0-93f3-80d855352df8" providerId="AD" clId="Web-{0E0910B8-A3D9-4EAF-A4AC-9B77ED16AAD8}" dt="2023-05-10T17:44:28.453" v="43"/>
          <ac:graphicFrameMkLst>
            <pc:docMk/>
            <pc:sldMk cId="3522813455" sldId="262"/>
            <ac:graphicFrameMk id="4" creationId="{5F31B00B-E1DA-A089-BAAB-4703CB33F564}"/>
          </ac:graphicFrameMkLst>
        </pc:graphicFrameChg>
        <pc:picChg chg="add del mod">
          <ac:chgData name="Binal Patel" userId="S::binal.patel@edu.sait.ca::6f5aea6b-c6cb-44b0-93f3-80d855352df8" providerId="AD" clId="Web-{0E0910B8-A3D9-4EAF-A4AC-9B77ED16AAD8}" dt="2023-05-10T17:47:51.411" v="52"/>
          <ac:picMkLst>
            <pc:docMk/>
            <pc:sldMk cId="3522813455" sldId="262"/>
            <ac:picMk id="3" creationId="{A77FBDA6-3BB0-6271-8290-579EA498BDFB}"/>
          </ac:picMkLst>
        </pc:picChg>
        <pc:picChg chg="add mod">
          <ac:chgData name="Binal Patel" userId="S::binal.patel@edu.sait.ca::6f5aea6b-c6cb-44b0-93f3-80d855352df8" providerId="AD" clId="Web-{0E0910B8-A3D9-4EAF-A4AC-9B77ED16AAD8}" dt="2023-05-10T17:48:21.567" v="56" actId="14100"/>
          <ac:picMkLst>
            <pc:docMk/>
            <pc:sldMk cId="3522813455" sldId="262"/>
            <ac:picMk id="5" creationId="{A8402F7D-A1F6-0E31-0F84-0D994B6932B7}"/>
          </ac:picMkLst>
        </pc:picChg>
        <pc:picChg chg="del">
          <ac:chgData name="Binal Patel" userId="S::binal.patel@edu.sait.ca::6f5aea6b-c6cb-44b0-93f3-80d855352df8" providerId="AD" clId="Web-{0E0910B8-A3D9-4EAF-A4AC-9B77ED16AAD8}" dt="2023-05-10T17:45:54.361" v="44"/>
          <ac:picMkLst>
            <pc:docMk/>
            <pc:sldMk cId="3522813455" sldId="262"/>
            <ac:picMk id="8" creationId="{3D7F1D22-05EC-CCB2-60EA-B1AE819910D1}"/>
          </ac:picMkLst>
        </pc:picChg>
      </pc:sldChg>
      <pc:sldChg chg="add replId">
        <pc:chgData name="Binal Patel" userId="S::binal.patel@edu.sait.ca::6f5aea6b-c6cb-44b0-93f3-80d855352df8" providerId="AD" clId="Web-{0E0910B8-A3D9-4EAF-A4AC-9B77ED16AAD8}" dt="2023-05-10T17:42:12.216" v="6"/>
        <pc:sldMkLst>
          <pc:docMk/>
          <pc:sldMk cId="3266825496" sldId="263"/>
        </pc:sldMkLst>
      </pc:sldChg>
      <pc:sldChg chg="add replId">
        <pc:chgData name="Binal Patel" userId="S::binal.patel@edu.sait.ca::6f5aea6b-c6cb-44b0-93f3-80d855352df8" providerId="AD" clId="Web-{0E0910B8-A3D9-4EAF-A4AC-9B77ED16AAD8}" dt="2023-05-10T17:42:15.216" v="7"/>
        <pc:sldMkLst>
          <pc:docMk/>
          <pc:sldMk cId="2042554158" sldId="264"/>
        </pc:sldMkLst>
      </pc:sldChg>
      <pc:sldChg chg="add replId">
        <pc:chgData name="Binal Patel" userId="S::binal.patel@edu.sait.ca::6f5aea6b-c6cb-44b0-93f3-80d855352df8" providerId="AD" clId="Web-{0E0910B8-A3D9-4EAF-A4AC-9B77ED16AAD8}" dt="2023-05-10T17:42:17.700" v="8"/>
        <pc:sldMkLst>
          <pc:docMk/>
          <pc:sldMk cId="3488108304" sldId="265"/>
        </pc:sldMkLst>
      </pc:sldChg>
      <pc:sldChg chg="add replId">
        <pc:chgData name="Binal Patel" userId="S::binal.patel@edu.sait.ca::6f5aea6b-c6cb-44b0-93f3-80d855352df8" providerId="AD" clId="Web-{0E0910B8-A3D9-4EAF-A4AC-9B77ED16AAD8}" dt="2023-05-10T17:42:20.466" v="9"/>
        <pc:sldMkLst>
          <pc:docMk/>
          <pc:sldMk cId="2224313788" sldId="266"/>
        </pc:sldMkLst>
      </pc:sldChg>
      <pc:sldChg chg="add replId">
        <pc:chgData name="Binal Patel" userId="S::binal.patel@edu.sait.ca::6f5aea6b-c6cb-44b0-93f3-80d855352df8" providerId="AD" clId="Web-{0E0910B8-A3D9-4EAF-A4AC-9B77ED16AAD8}" dt="2023-05-10T17:42:30.935" v="10"/>
        <pc:sldMkLst>
          <pc:docMk/>
          <pc:sldMk cId="3144952070" sldId="267"/>
        </pc:sldMkLst>
      </pc:sldChg>
      <pc:sldChg chg="add replId">
        <pc:chgData name="Binal Patel" userId="S::binal.patel@edu.sait.ca::6f5aea6b-c6cb-44b0-93f3-80d855352df8" providerId="AD" clId="Web-{0E0910B8-A3D9-4EAF-A4AC-9B77ED16AAD8}" dt="2023-05-10T17:42:34.232" v="11"/>
        <pc:sldMkLst>
          <pc:docMk/>
          <pc:sldMk cId="1375933529" sldId="268"/>
        </pc:sldMkLst>
      </pc:sldChg>
    </pc:docChg>
  </pc:docChgLst>
  <pc:docChgLst>
    <pc:chgData name="Binal Patel" userId="S::binal.patel@edu.sait.ca::6f5aea6b-c6cb-44b0-93f3-80d855352df8" providerId="AD" clId="Web-{E2320A21-A5D3-4E08-9765-754E99AEE324}"/>
    <pc:docChg chg="modSld">
      <pc:chgData name="Binal Patel" userId="S::binal.patel@edu.sait.ca::6f5aea6b-c6cb-44b0-93f3-80d855352df8" providerId="AD" clId="Web-{E2320A21-A5D3-4E08-9765-754E99AEE324}" dt="2023-05-10T20:12:01.391" v="25"/>
      <pc:docMkLst>
        <pc:docMk/>
      </pc:docMkLst>
      <pc:sldChg chg="modSp">
        <pc:chgData name="Binal Patel" userId="S::binal.patel@edu.sait.ca::6f5aea6b-c6cb-44b0-93f3-80d855352df8" providerId="AD" clId="Web-{E2320A21-A5D3-4E08-9765-754E99AEE324}" dt="2023-05-10T20:12:01.391" v="25"/>
        <pc:sldMkLst>
          <pc:docMk/>
          <pc:sldMk cId="3522813455" sldId="262"/>
        </pc:sldMkLst>
        <pc:graphicFrameChg chg="mod modGraphic">
          <ac:chgData name="Binal Patel" userId="S::binal.patel@edu.sait.ca::6f5aea6b-c6cb-44b0-93f3-80d855352df8" providerId="AD" clId="Web-{E2320A21-A5D3-4E08-9765-754E99AEE324}" dt="2023-05-10T20:12:01.391" v="25"/>
          <ac:graphicFrameMkLst>
            <pc:docMk/>
            <pc:sldMk cId="3522813455" sldId="262"/>
            <ac:graphicFrameMk id="4" creationId="{5F31B00B-E1DA-A089-BAAB-4703CB33F564}"/>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s://ecos.fws.gov/ServCat/Reference/Profile/117348" TargetMode="External"/><Relationship Id="rId2" Type="http://schemas.openxmlformats.org/officeDocument/2006/relationships/hyperlink" Target="https://www.freedrinkingwater.com/water_quality/water-science/j-9-does-salt-concentration-salinity-water-affect-solubility-oxygen.htm#:~:text=Solubility%20of%20dissolved%20oxygen%20also,6%2D14%20mg%2FL" TargetMode="External"/><Relationship Id="rId1" Type="http://schemas.openxmlformats.org/officeDocument/2006/relationships/slideLayout" Target="../slideLayouts/slideLayout2.xml"/><Relationship Id="rId5" Type="http://schemas.openxmlformats.org/officeDocument/2006/relationships/hyperlink" Target="https://www.epa.gov/toxics-release-inventory-tri-program/tri-basic-data-files-calendar-years-1987-present" TargetMode="External"/><Relationship Id="rId4" Type="http://schemas.openxmlformats.org/officeDocument/2006/relationships/hyperlink" Target="https://www.epa.gov/toxics-release-inventory-tri-program/what-toxics-release-inventory"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nytimes.com/1985/08/12/us/toxic-cloud-leaks-at-carbide-plant-in-west-virginia.html"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63876" y="1295545"/>
            <a:ext cx="6104124" cy="2387600"/>
          </a:xfrm>
        </p:spPr>
        <p:txBody>
          <a:bodyPr>
            <a:normAutofit/>
          </a:bodyPr>
          <a:lstStyle/>
          <a:p>
            <a:pPr algn="l"/>
            <a:r>
              <a:rPr lang="en-US" sz="4000">
                <a:solidFill>
                  <a:srgbClr val="FF0000"/>
                </a:solidFill>
                <a:cs typeface="Calibri Light"/>
              </a:rPr>
              <a:t>DATA 401 – Assignment 4</a:t>
            </a:r>
            <a:br>
              <a:rPr lang="en-US" sz="4000" b="1">
                <a:cs typeface="Calibri Light"/>
              </a:rPr>
            </a:br>
            <a:r>
              <a:rPr lang="en-US" sz="4000" b="1">
                <a:solidFill>
                  <a:srgbClr val="FF0000"/>
                </a:solidFill>
                <a:cs typeface="Calibri Light"/>
              </a:rPr>
              <a:t>Data Set Analysis and Visualization</a:t>
            </a:r>
          </a:p>
        </p:txBody>
      </p:sp>
      <p:sp>
        <p:nvSpPr>
          <p:cNvPr id="3" name="Subtitle 2"/>
          <p:cNvSpPr>
            <a:spLocks noGrp="1"/>
          </p:cNvSpPr>
          <p:nvPr>
            <p:ph type="subTitle" idx="1"/>
          </p:nvPr>
        </p:nvSpPr>
        <p:spPr>
          <a:xfrm>
            <a:off x="4559599" y="3775220"/>
            <a:ext cx="6108401" cy="1655762"/>
          </a:xfrm>
        </p:spPr>
        <p:txBody>
          <a:bodyPr vert="horz" lIns="91440" tIns="45720" rIns="91440" bIns="45720" rtlCol="0" anchor="t">
            <a:normAutofit/>
          </a:bodyPr>
          <a:lstStyle/>
          <a:p>
            <a:pPr algn="l"/>
            <a:r>
              <a:rPr lang="en-US">
                <a:cs typeface="Calibri"/>
              </a:rPr>
              <a:t>GROUP 5</a:t>
            </a:r>
          </a:p>
          <a:p>
            <a:pPr algn="l"/>
            <a:r>
              <a:rPr lang="en-US" err="1">
                <a:cs typeface="Calibri"/>
              </a:rPr>
              <a:t>Kristyll</a:t>
            </a:r>
            <a:r>
              <a:rPr lang="en-US">
                <a:cs typeface="Calibri"/>
              </a:rPr>
              <a:t> Avila, Andrew Da Costa and Binal Patel</a:t>
            </a:r>
          </a:p>
        </p:txBody>
      </p:sp>
      <p:pic>
        <p:nvPicPr>
          <p:cNvPr id="4" name="Picture 4" descr="Logo&#10;&#10;Description automatically generated">
            <a:extLst>
              <a:ext uri="{FF2B5EF4-FFF2-40B4-BE49-F238E27FC236}">
                <a16:creationId xmlns:a16="http://schemas.microsoft.com/office/drawing/2014/main" id="{B074B50D-2EFA-B6B0-EF17-4DDA947243C9}"/>
              </a:ext>
            </a:extLst>
          </p:cNvPr>
          <p:cNvPicPr>
            <a:picLocks noChangeAspect="1"/>
          </p:cNvPicPr>
          <p:nvPr/>
        </p:nvPicPr>
        <p:blipFill>
          <a:blip r:embed="rId2"/>
          <a:stretch>
            <a:fillRect/>
          </a:stretch>
        </p:blipFill>
        <p:spPr>
          <a:xfrm>
            <a:off x="1433945" y="1297423"/>
            <a:ext cx="2743200" cy="3986063"/>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C295532-D33C-AB20-159C-439F944DE048}"/>
              </a:ext>
            </a:extLst>
          </p:cNvPr>
          <p:cNvSpPr>
            <a:spLocks noGrp="1"/>
          </p:cNvSpPr>
          <p:nvPr>
            <p:ph type="title"/>
          </p:nvPr>
        </p:nvSpPr>
        <p:spPr>
          <a:xfrm>
            <a:off x="838200" y="365125"/>
            <a:ext cx="10515600" cy="815605"/>
          </a:xfrm>
        </p:spPr>
        <p:txBody>
          <a:bodyPr>
            <a:normAutofit fontScale="90000"/>
          </a:bodyPr>
          <a:lstStyle/>
          <a:p>
            <a:r>
              <a:rPr lang="en-US">
                <a:solidFill>
                  <a:srgbClr val="FF0000"/>
                </a:solidFill>
              </a:rPr>
              <a:t>Questions for Dataset 2 (</a:t>
            </a:r>
            <a:r>
              <a:rPr lang="en-US" b="1">
                <a:solidFill>
                  <a:srgbClr val="FF0000"/>
                </a:solidFill>
              </a:rPr>
              <a:t>Toxics Release Inventory</a:t>
            </a:r>
            <a:r>
              <a:rPr lang="en-US">
                <a:solidFill>
                  <a:srgbClr val="FF0000"/>
                </a:solidFill>
              </a:rPr>
              <a:t>)</a:t>
            </a:r>
            <a:endParaRPr lang="en-CA">
              <a:solidFill>
                <a:srgbClr val="FF0000"/>
              </a:solidFill>
            </a:endParaRPr>
          </a:p>
        </p:txBody>
      </p:sp>
      <p:sp>
        <p:nvSpPr>
          <p:cNvPr id="7" name="Title 1">
            <a:extLst>
              <a:ext uri="{FF2B5EF4-FFF2-40B4-BE49-F238E27FC236}">
                <a16:creationId xmlns:a16="http://schemas.microsoft.com/office/drawing/2014/main" id="{DB6F4DFB-2250-6E41-D009-AC4F19519054}"/>
              </a:ext>
            </a:extLst>
          </p:cNvPr>
          <p:cNvSpPr txBox="1">
            <a:spLocks/>
          </p:cNvSpPr>
          <p:nvPr/>
        </p:nvSpPr>
        <p:spPr>
          <a:xfrm>
            <a:off x="838200" y="1180730"/>
            <a:ext cx="10515600" cy="5198004"/>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a:ea typeface="+mn-lt"/>
                <a:cs typeface="+mn-lt"/>
              </a:rPr>
              <a:t>How did the distribution of chemical releases vary among different counties?</a:t>
            </a:r>
            <a:br>
              <a:rPr lang="en-US">
                <a:ea typeface="+mn-lt"/>
                <a:cs typeface="+mn-lt"/>
              </a:rPr>
            </a:br>
            <a:r>
              <a:rPr lang="en-US" sz="2200">
                <a:solidFill>
                  <a:srgbClr val="FF0000"/>
                </a:solidFill>
                <a:ea typeface="+mn-lt"/>
                <a:cs typeface="+mn-lt"/>
              </a:rPr>
              <a:t>The top three counties mostly contributing on chemical releases are the City of Hopewell, City of Convington and Montgomery.</a:t>
            </a:r>
          </a:p>
          <a:p>
            <a:pPr marL="514350" indent="-514350">
              <a:buFont typeface="+mj-lt"/>
              <a:buAutoNum type="arabicPeriod"/>
            </a:pPr>
            <a:r>
              <a:rPr lang="en-US">
                <a:ea typeface="+mn-lt"/>
                <a:cs typeface="+mn-lt"/>
              </a:rPr>
              <a:t>How did the distribution of chemical releases vary among different industry sectors? What does this imply about businesses in regards of their sustainability efforts?</a:t>
            </a:r>
          </a:p>
          <a:p>
            <a:pPr marL="971550" lvl="1"/>
            <a:r>
              <a:rPr lang="en-US">
                <a:solidFill>
                  <a:srgbClr val="FF0000"/>
                </a:solidFill>
                <a:ea typeface="+mn-lt"/>
                <a:cs typeface="+mn-lt"/>
              </a:rPr>
              <a:t>The top contributing industry is other which refers to US Army and Navy operations, while the food industry being the least</a:t>
            </a:r>
          </a:p>
          <a:p>
            <a:pPr marL="971550" lvl="1"/>
            <a:r>
              <a:rPr lang="en-US">
                <a:solidFill>
                  <a:srgbClr val="FF0000"/>
                </a:solidFill>
                <a:ea typeface="+mn-lt"/>
                <a:cs typeface="+mn-lt"/>
              </a:rPr>
              <a:t>It implies that businesses are implementing and taking sustainability efforts into effect.</a:t>
            </a:r>
          </a:p>
          <a:p>
            <a:pPr marL="514350" indent="-514350">
              <a:buFont typeface="+mj-lt"/>
              <a:buAutoNum type="arabicPeriod"/>
            </a:pPr>
            <a:r>
              <a:rPr lang="en-US">
                <a:ea typeface="+mn-lt"/>
                <a:cs typeface="+mn-lt"/>
              </a:rPr>
              <a:t>Did the release of chemicals between 2009 to 2019 result in any negative impact on the environment?</a:t>
            </a:r>
          </a:p>
          <a:p>
            <a:pPr marL="971550" lvl="1"/>
            <a:r>
              <a:rPr lang="en-US">
                <a:solidFill>
                  <a:srgbClr val="FF0000"/>
                </a:solidFill>
                <a:cs typeface="Calibri" panose="020F0502020204030204"/>
              </a:rPr>
              <a:t>The overall chemical quantity being released decreased overtime, therefore mitigating negative impact on the environment.</a:t>
            </a:r>
          </a:p>
          <a:p>
            <a:pPr marL="0" indent="0">
              <a:buNone/>
            </a:pPr>
            <a:endParaRPr lang="en-US">
              <a:cs typeface="Calibri" panose="020F0502020204030204"/>
            </a:endParaRPr>
          </a:p>
          <a:p>
            <a:pPr marL="457200" lvl="1" indent="0">
              <a:buNone/>
            </a:pPr>
            <a:endParaRPr lang="en-US">
              <a:cs typeface="Calibri" panose="020F0502020204030204"/>
            </a:endParaRPr>
          </a:p>
          <a:p>
            <a:pPr lvl="2"/>
            <a:endParaRPr lang="en-US"/>
          </a:p>
          <a:p>
            <a:pPr lvl="2"/>
            <a:endParaRPr lang="en-US">
              <a:cs typeface="Calibri"/>
            </a:endParaRPr>
          </a:p>
          <a:p>
            <a:pPr marL="914400" lvl="2" indent="-685800">
              <a:buNone/>
            </a:pPr>
            <a:endParaRPr lang="en-US">
              <a:cs typeface="Calibri"/>
            </a:endParaRPr>
          </a:p>
        </p:txBody>
      </p:sp>
      <p:sp>
        <p:nvSpPr>
          <p:cNvPr id="9" name="Rectangle 8">
            <a:extLst>
              <a:ext uri="{FF2B5EF4-FFF2-40B4-BE49-F238E27FC236}">
                <a16:creationId xmlns:a16="http://schemas.microsoft.com/office/drawing/2014/main" id="{EDB71F1C-3A1E-9318-4261-DCFBE30CF543}"/>
              </a:ext>
            </a:extLst>
          </p:cNvPr>
          <p:cNvSpPr/>
          <p:nvPr/>
        </p:nvSpPr>
        <p:spPr>
          <a:xfrm>
            <a:off x="0" y="0"/>
            <a:ext cx="471055" cy="685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Tree>
    <p:extLst>
      <p:ext uri="{BB962C8B-B14F-4D97-AF65-F5344CB8AC3E}">
        <p14:creationId xmlns:p14="http://schemas.microsoft.com/office/powerpoint/2010/main" val="726134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26EC7-5C9E-0830-1DEF-25A237CDF907}"/>
              </a:ext>
            </a:extLst>
          </p:cNvPr>
          <p:cNvSpPr>
            <a:spLocks noGrp="1"/>
          </p:cNvSpPr>
          <p:nvPr>
            <p:ph type="title"/>
          </p:nvPr>
        </p:nvSpPr>
        <p:spPr>
          <a:xfrm>
            <a:off x="838200" y="365125"/>
            <a:ext cx="10515600" cy="815605"/>
          </a:xfrm>
        </p:spPr>
        <p:txBody>
          <a:bodyPr>
            <a:normAutofit/>
          </a:bodyPr>
          <a:lstStyle/>
          <a:p>
            <a:r>
              <a:rPr lang="en-US" b="1">
                <a:solidFill>
                  <a:srgbClr val="FF0000"/>
                </a:solidFill>
              </a:rPr>
              <a:t>Conclusion</a:t>
            </a:r>
            <a:endParaRPr lang="en-CA" b="1">
              <a:solidFill>
                <a:srgbClr val="FF0000"/>
              </a:solidFill>
            </a:endParaRPr>
          </a:p>
        </p:txBody>
      </p:sp>
      <p:sp>
        <p:nvSpPr>
          <p:cNvPr id="3" name="Title 1">
            <a:extLst>
              <a:ext uri="{FF2B5EF4-FFF2-40B4-BE49-F238E27FC236}">
                <a16:creationId xmlns:a16="http://schemas.microsoft.com/office/drawing/2014/main" id="{54D5ED16-8417-DC96-724E-A4A4914BEF66}"/>
              </a:ext>
            </a:extLst>
          </p:cNvPr>
          <p:cNvSpPr txBox="1">
            <a:spLocks/>
          </p:cNvSpPr>
          <p:nvPr/>
        </p:nvSpPr>
        <p:spPr>
          <a:xfrm>
            <a:off x="838200" y="3053428"/>
            <a:ext cx="4676479" cy="3671831"/>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ea typeface="+mn-lt"/>
                <a:cs typeface="+mn-lt"/>
              </a:rPr>
              <a:t>The toxic chemicals being released decreased in quantity overtime.</a:t>
            </a:r>
          </a:p>
          <a:p>
            <a:pPr lvl="1">
              <a:buFont typeface="Courier New" panose="02070309020205020404" pitchFamily="49" charset="0"/>
              <a:buChar char="o"/>
            </a:pPr>
            <a:r>
              <a:rPr lang="en-US" sz="2000">
                <a:ea typeface="+mn-lt"/>
                <a:cs typeface="+mn-lt"/>
              </a:rPr>
              <a:t>Indicates environmental health and safety practices are in place.</a:t>
            </a:r>
          </a:p>
          <a:p>
            <a:r>
              <a:rPr lang="en-US" sz="2000">
                <a:ea typeface="+mn-lt"/>
                <a:cs typeface="+mn-lt"/>
              </a:rPr>
              <a:t>The chemicals being released are mostly in a form of surface water and stack air emissions.</a:t>
            </a:r>
          </a:p>
          <a:p>
            <a:r>
              <a:rPr lang="en-US" sz="2000">
                <a:ea typeface="+mn-lt"/>
                <a:cs typeface="+mn-lt"/>
              </a:rPr>
              <a:t>The decrease in total chemical quantity being released is directly correlated to the improving water quality.</a:t>
            </a:r>
          </a:p>
          <a:p>
            <a:r>
              <a:rPr lang="en-US" sz="2000">
                <a:cs typeface="Calibri" panose="020F0502020204030204"/>
              </a:rPr>
              <a:t>Water Quality in the Bay is up to DEQ standards as there is low salinity and turbidity, moderate pH, and moderate DO. </a:t>
            </a:r>
          </a:p>
        </p:txBody>
      </p:sp>
      <p:sp>
        <p:nvSpPr>
          <p:cNvPr id="4" name="Rectangle 3">
            <a:extLst>
              <a:ext uri="{FF2B5EF4-FFF2-40B4-BE49-F238E27FC236}">
                <a16:creationId xmlns:a16="http://schemas.microsoft.com/office/drawing/2014/main" id="{5A9D4E9A-45B9-E97E-6032-4FA3F8C88C5B}"/>
              </a:ext>
            </a:extLst>
          </p:cNvPr>
          <p:cNvSpPr/>
          <p:nvPr/>
        </p:nvSpPr>
        <p:spPr>
          <a:xfrm>
            <a:off x="0" y="0"/>
            <a:ext cx="471055" cy="685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pic>
        <p:nvPicPr>
          <p:cNvPr id="6" name="Picture 5">
            <a:extLst>
              <a:ext uri="{FF2B5EF4-FFF2-40B4-BE49-F238E27FC236}">
                <a16:creationId xmlns:a16="http://schemas.microsoft.com/office/drawing/2014/main" id="{19C4F0E8-ADD0-7E73-8C3E-68DA1205331F}"/>
              </a:ext>
            </a:extLst>
          </p:cNvPr>
          <p:cNvPicPr>
            <a:picLocks noChangeAspect="1"/>
          </p:cNvPicPr>
          <p:nvPr/>
        </p:nvPicPr>
        <p:blipFill>
          <a:blip r:embed="rId2"/>
          <a:stretch>
            <a:fillRect/>
          </a:stretch>
        </p:blipFill>
        <p:spPr>
          <a:xfrm>
            <a:off x="838200" y="1544679"/>
            <a:ext cx="10900528" cy="423978"/>
          </a:xfrm>
          <a:prstGeom prst="rect">
            <a:avLst/>
          </a:prstGeom>
        </p:spPr>
      </p:pic>
      <p:pic>
        <p:nvPicPr>
          <p:cNvPr id="8" name="Picture 7">
            <a:extLst>
              <a:ext uri="{FF2B5EF4-FFF2-40B4-BE49-F238E27FC236}">
                <a16:creationId xmlns:a16="http://schemas.microsoft.com/office/drawing/2014/main" id="{3F36C981-E0E8-9A4F-DB91-6A34165A364B}"/>
              </a:ext>
            </a:extLst>
          </p:cNvPr>
          <p:cNvPicPr>
            <a:picLocks noChangeAspect="1"/>
          </p:cNvPicPr>
          <p:nvPr/>
        </p:nvPicPr>
        <p:blipFill>
          <a:blip r:embed="rId3"/>
          <a:stretch>
            <a:fillRect/>
          </a:stretch>
        </p:blipFill>
        <p:spPr>
          <a:xfrm>
            <a:off x="838200" y="2427581"/>
            <a:ext cx="10900528" cy="412153"/>
          </a:xfrm>
          <a:prstGeom prst="rect">
            <a:avLst/>
          </a:prstGeom>
        </p:spPr>
      </p:pic>
      <p:pic>
        <p:nvPicPr>
          <p:cNvPr id="10" name="Picture 9">
            <a:extLst>
              <a:ext uri="{FF2B5EF4-FFF2-40B4-BE49-F238E27FC236}">
                <a16:creationId xmlns:a16="http://schemas.microsoft.com/office/drawing/2014/main" id="{660BFDE0-1178-1CFC-8950-65BAC73D3E27}"/>
              </a:ext>
            </a:extLst>
          </p:cNvPr>
          <p:cNvPicPr>
            <a:picLocks noChangeAspect="1"/>
          </p:cNvPicPr>
          <p:nvPr/>
        </p:nvPicPr>
        <p:blipFill>
          <a:blip r:embed="rId4"/>
          <a:stretch>
            <a:fillRect/>
          </a:stretch>
        </p:blipFill>
        <p:spPr>
          <a:xfrm>
            <a:off x="5514679" y="3298658"/>
            <a:ext cx="6237276" cy="2592522"/>
          </a:xfrm>
          <a:prstGeom prst="rect">
            <a:avLst/>
          </a:prstGeom>
        </p:spPr>
      </p:pic>
      <p:sp>
        <p:nvSpPr>
          <p:cNvPr id="12" name="TextBox 11">
            <a:extLst>
              <a:ext uri="{FF2B5EF4-FFF2-40B4-BE49-F238E27FC236}">
                <a16:creationId xmlns:a16="http://schemas.microsoft.com/office/drawing/2014/main" id="{ACEBF026-171D-7FCD-3DA4-AD74B489728B}"/>
              </a:ext>
            </a:extLst>
          </p:cNvPr>
          <p:cNvSpPr txBox="1"/>
          <p:nvPr/>
        </p:nvSpPr>
        <p:spPr>
          <a:xfrm>
            <a:off x="878985" y="1214508"/>
            <a:ext cx="652743" cy="369332"/>
          </a:xfrm>
          <a:prstGeom prst="rect">
            <a:avLst/>
          </a:prstGeom>
          <a:noFill/>
        </p:spPr>
        <p:txBody>
          <a:bodyPr wrap="none" rtlCol="0">
            <a:spAutoFit/>
          </a:bodyPr>
          <a:lstStyle/>
          <a:p>
            <a:r>
              <a:rPr lang="en-US" b="1"/>
              <a:t>2001</a:t>
            </a:r>
            <a:endParaRPr lang="en-CA" b="1"/>
          </a:p>
        </p:txBody>
      </p:sp>
      <p:sp>
        <p:nvSpPr>
          <p:cNvPr id="13" name="TextBox 12">
            <a:extLst>
              <a:ext uri="{FF2B5EF4-FFF2-40B4-BE49-F238E27FC236}">
                <a16:creationId xmlns:a16="http://schemas.microsoft.com/office/drawing/2014/main" id="{BD17E69E-8D72-DCC5-192E-1F741267B293}"/>
              </a:ext>
            </a:extLst>
          </p:cNvPr>
          <p:cNvSpPr txBox="1"/>
          <p:nvPr/>
        </p:nvSpPr>
        <p:spPr>
          <a:xfrm>
            <a:off x="878985" y="2057582"/>
            <a:ext cx="652743" cy="369332"/>
          </a:xfrm>
          <a:prstGeom prst="rect">
            <a:avLst/>
          </a:prstGeom>
          <a:noFill/>
        </p:spPr>
        <p:txBody>
          <a:bodyPr wrap="none" rtlCol="0">
            <a:spAutoFit/>
          </a:bodyPr>
          <a:lstStyle/>
          <a:p>
            <a:r>
              <a:rPr lang="en-US" b="1"/>
              <a:t>2019</a:t>
            </a:r>
            <a:endParaRPr lang="en-CA" b="1"/>
          </a:p>
        </p:txBody>
      </p:sp>
    </p:spTree>
    <p:extLst>
      <p:ext uri="{BB962C8B-B14F-4D97-AF65-F5344CB8AC3E}">
        <p14:creationId xmlns:p14="http://schemas.microsoft.com/office/powerpoint/2010/main" val="1591941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4DB200-9045-FD59-2494-46E5313FF32E}"/>
              </a:ext>
            </a:extLst>
          </p:cNvPr>
          <p:cNvSpPr>
            <a:spLocks noGrp="1"/>
          </p:cNvSpPr>
          <p:nvPr>
            <p:ph idx="1"/>
          </p:nvPr>
        </p:nvSpPr>
        <p:spPr>
          <a:xfrm>
            <a:off x="838200" y="1180730"/>
            <a:ext cx="10515600" cy="4996233"/>
          </a:xfrm>
        </p:spPr>
        <p:txBody>
          <a:bodyPr vert="horz" lIns="91440" tIns="45720" rIns="91440" bIns="45720" rtlCol="0" anchor="t">
            <a:normAutofit fontScale="92500" lnSpcReduction="10000"/>
          </a:bodyPr>
          <a:lstStyle/>
          <a:p>
            <a:r>
              <a:rPr lang="en-US">
                <a:ea typeface="+mn-lt"/>
                <a:cs typeface="+mn-lt"/>
              </a:rPr>
              <a:t>Water Quality. 2023. Does Salt or Salinity of Water Affect Solubility of Oxygen? APEC Water Systems. </a:t>
            </a:r>
            <a:r>
              <a:rPr lang="en-US">
                <a:ea typeface="+mn-lt"/>
                <a:cs typeface="+mn-lt"/>
                <a:hlinkClick r:id="rId2"/>
              </a:rPr>
              <a:t>https://www.freedrinkingwater.com/water_quality/water-science/j-9-does-salt-concentration-salinity-water-affect-solubility-oxygen.htm#:~:text=Solubility%20of%20dissolved%20oxygen%20also,6%2D14%20mg%2FL</a:t>
            </a:r>
            <a:endParaRPr lang="en-US">
              <a:ea typeface="+mn-lt"/>
              <a:cs typeface="+mn-lt"/>
            </a:endParaRPr>
          </a:p>
          <a:p>
            <a:r>
              <a:rPr lang="en-US">
                <a:ea typeface="+mn-lt"/>
                <a:cs typeface="+mn-lt"/>
              </a:rPr>
              <a:t>Back Bay National Wildlife Refuge. 2020. Water Quality Data. Virginia Beach, Virginia </a:t>
            </a:r>
            <a:r>
              <a:rPr lang="en-US">
                <a:ea typeface="+mn-lt"/>
                <a:cs typeface="+mn-lt"/>
                <a:hlinkClick r:id="rId3"/>
              </a:rPr>
              <a:t>https://ecos.fws.gov/ServCat/Reference/Profile/117348</a:t>
            </a:r>
            <a:endParaRPr lang="en-US">
              <a:ea typeface="+mn-lt"/>
              <a:cs typeface="+mn-lt"/>
            </a:endParaRPr>
          </a:p>
          <a:p>
            <a:r>
              <a:rPr lang="en-US">
                <a:latin typeface="Calibri"/>
                <a:ea typeface="Tahoma"/>
                <a:cs typeface="Calibri"/>
                <a:hlinkClick r:id="rId4"/>
              </a:rPr>
              <a:t>https://www.epa.gov/toxics-release-inventory-tri-program/what-toxics-release-inventory</a:t>
            </a:r>
            <a:r>
              <a:rPr lang="en-US">
                <a:latin typeface="Calibri"/>
                <a:ea typeface="+mn-lt"/>
                <a:cs typeface="+mn-lt"/>
              </a:rPr>
              <a:t> </a:t>
            </a:r>
            <a:endParaRPr lang="en-US">
              <a:latin typeface="Calibri"/>
              <a:ea typeface="Tahoma"/>
              <a:cs typeface="Calibri"/>
            </a:endParaRPr>
          </a:p>
          <a:p>
            <a:r>
              <a:rPr lang="en-US">
                <a:latin typeface="Calibri"/>
                <a:ea typeface="Tahoma"/>
                <a:cs typeface="Calibri"/>
              </a:rPr>
              <a:t>United States Environmental Protection Agency. 2022. TRI Basic Data Files. </a:t>
            </a:r>
            <a:r>
              <a:rPr lang="en-US">
                <a:latin typeface="Calibri"/>
                <a:ea typeface="Tahoma"/>
                <a:cs typeface="Calibri"/>
                <a:hlinkClick r:id="rId5"/>
              </a:rPr>
              <a:t>https://www.epa.gov/toxics-release-inventory-tri-program/tri-basic-data-files-calendar-years-1987-present</a:t>
            </a:r>
            <a:r>
              <a:rPr lang="en-US">
                <a:latin typeface="Calibri"/>
                <a:ea typeface="Tahoma"/>
                <a:cs typeface="Calibri"/>
              </a:rPr>
              <a:t> </a:t>
            </a:r>
          </a:p>
          <a:p>
            <a:endParaRPr lang="en-US">
              <a:latin typeface="Calibri"/>
              <a:ea typeface="Tahoma"/>
              <a:cs typeface="Calibri"/>
            </a:endParaRPr>
          </a:p>
          <a:p>
            <a:endParaRPr lang="en-US">
              <a:latin typeface="Calibri"/>
              <a:ea typeface="Tahoma"/>
              <a:cs typeface="Calibri"/>
            </a:endParaRPr>
          </a:p>
        </p:txBody>
      </p:sp>
      <p:sp>
        <p:nvSpPr>
          <p:cNvPr id="6" name="Title 1">
            <a:extLst>
              <a:ext uri="{FF2B5EF4-FFF2-40B4-BE49-F238E27FC236}">
                <a16:creationId xmlns:a16="http://schemas.microsoft.com/office/drawing/2014/main" id="{B61F3ACE-0B4C-38B1-9851-971611250AD5}"/>
              </a:ext>
            </a:extLst>
          </p:cNvPr>
          <p:cNvSpPr>
            <a:spLocks noGrp="1"/>
          </p:cNvSpPr>
          <p:nvPr>
            <p:ph type="title"/>
          </p:nvPr>
        </p:nvSpPr>
        <p:spPr>
          <a:xfrm>
            <a:off x="838200" y="365125"/>
            <a:ext cx="10515600" cy="815605"/>
          </a:xfrm>
        </p:spPr>
        <p:txBody>
          <a:bodyPr>
            <a:normAutofit/>
          </a:bodyPr>
          <a:lstStyle/>
          <a:p>
            <a:r>
              <a:rPr lang="en-US" b="1">
                <a:solidFill>
                  <a:srgbClr val="FF0000"/>
                </a:solidFill>
              </a:rPr>
              <a:t>References</a:t>
            </a:r>
            <a:endParaRPr lang="en-CA" b="1">
              <a:solidFill>
                <a:srgbClr val="FF0000"/>
              </a:solidFill>
            </a:endParaRPr>
          </a:p>
        </p:txBody>
      </p:sp>
      <p:sp>
        <p:nvSpPr>
          <p:cNvPr id="7" name="Rectangle 6">
            <a:extLst>
              <a:ext uri="{FF2B5EF4-FFF2-40B4-BE49-F238E27FC236}">
                <a16:creationId xmlns:a16="http://schemas.microsoft.com/office/drawing/2014/main" id="{0D3724D5-EA1C-F325-2239-453D6725751F}"/>
              </a:ext>
            </a:extLst>
          </p:cNvPr>
          <p:cNvSpPr/>
          <p:nvPr/>
        </p:nvSpPr>
        <p:spPr>
          <a:xfrm>
            <a:off x="0" y="0"/>
            <a:ext cx="471055" cy="685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Tree>
    <p:extLst>
      <p:ext uri="{BB962C8B-B14F-4D97-AF65-F5344CB8AC3E}">
        <p14:creationId xmlns:p14="http://schemas.microsoft.com/office/powerpoint/2010/main" val="3838312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B5FB1-DCF4-18CA-DE46-50C1AF519B8A}"/>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AF9C756F-E960-9F55-3169-1F72D60EE832}"/>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4594F0A1-622D-D20D-A02B-F5446AAC475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56648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1B369-5402-D300-ECBE-00196F1A132C}"/>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213BDFF9-92A6-D871-64F9-B546907A4576}"/>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D93B8E82-D664-32D3-1DEA-AFE581176D7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14482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3A8079-1207-2441-5D8E-73DD7B783FA5}"/>
              </a:ext>
            </a:extLst>
          </p:cNvPr>
          <p:cNvSpPr/>
          <p:nvPr/>
        </p:nvSpPr>
        <p:spPr>
          <a:xfrm>
            <a:off x="0" y="0"/>
            <a:ext cx="471055" cy="685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
        <p:nvSpPr>
          <p:cNvPr id="4" name="TextBox 3">
            <a:extLst>
              <a:ext uri="{FF2B5EF4-FFF2-40B4-BE49-F238E27FC236}">
                <a16:creationId xmlns:a16="http://schemas.microsoft.com/office/drawing/2014/main" id="{ED49FE23-E157-F509-7694-567FB010FD01}"/>
              </a:ext>
            </a:extLst>
          </p:cNvPr>
          <p:cNvSpPr txBox="1"/>
          <p:nvPr/>
        </p:nvSpPr>
        <p:spPr>
          <a:xfrm>
            <a:off x="1084384" y="1084384"/>
            <a:ext cx="3604846" cy="47918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3" name="Picture 4" descr="Map&#10;&#10;Description automatically generated">
            <a:extLst>
              <a:ext uri="{FF2B5EF4-FFF2-40B4-BE49-F238E27FC236}">
                <a16:creationId xmlns:a16="http://schemas.microsoft.com/office/drawing/2014/main" id="{3EC48497-0CEC-8286-1773-91AD7848BE86}"/>
              </a:ext>
            </a:extLst>
          </p:cNvPr>
          <p:cNvPicPr>
            <a:picLocks noChangeAspect="1"/>
          </p:cNvPicPr>
          <p:nvPr/>
        </p:nvPicPr>
        <p:blipFill>
          <a:blip r:embed="rId2"/>
          <a:stretch>
            <a:fillRect/>
          </a:stretch>
        </p:blipFill>
        <p:spPr>
          <a:xfrm>
            <a:off x="949569" y="977818"/>
            <a:ext cx="6670430" cy="5664364"/>
          </a:xfrm>
          <a:prstGeom prst="rect">
            <a:avLst/>
          </a:prstGeom>
        </p:spPr>
      </p:pic>
      <p:sp>
        <p:nvSpPr>
          <p:cNvPr id="5" name="TextBox 4">
            <a:extLst>
              <a:ext uri="{FF2B5EF4-FFF2-40B4-BE49-F238E27FC236}">
                <a16:creationId xmlns:a16="http://schemas.microsoft.com/office/drawing/2014/main" id="{C892956B-5429-70C8-7873-B380F1DD7AF0}"/>
              </a:ext>
            </a:extLst>
          </p:cNvPr>
          <p:cNvSpPr txBox="1"/>
          <p:nvPr/>
        </p:nvSpPr>
        <p:spPr>
          <a:xfrm>
            <a:off x="7617069" y="996461"/>
            <a:ext cx="4000500"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a:cs typeface="Calibri" panose="020F0502020204030204"/>
              </a:rPr>
              <a:t>Water samples taken every 2 weeks to ensure that water quality is adequate for aquatic life</a:t>
            </a:r>
          </a:p>
          <a:p>
            <a:endParaRPr lang="en-US" sz="2800">
              <a:cs typeface="Calibri" panose="020F0502020204030204"/>
            </a:endParaRPr>
          </a:p>
          <a:p>
            <a:pPr marL="285750" indent="-285750">
              <a:buFont typeface="Arial"/>
              <a:buChar char="•"/>
            </a:pPr>
            <a:r>
              <a:rPr lang="en-US" sz="2800">
                <a:cs typeface="Calibri" panose="020F0502020204030204"/>
              </a:rPr>
              <a:t>Lengthy periods of undesirable water quality levels need controls put in place to meet state regulations</a:t>
            </a:r>
          </a:p>
        </p:txBody>
      </p:sp>
      <p:sp>
        <p:nvSpPr>
          <p:cNvPr id="7" name="TextBox 6">
            <a:extLst>
              <a:ext uri="{FF2B5EF4-FFF2-40B4-BE49-F238E27FC236}">
                <a16:creationId xmlns:a16="http://schemas.microsoft.com/office/drawing/2014/main" id="{A2C1B185-C3D5-D296-677D-5E88ACF3E165}"/>
              </a:ext>
            </a:extLst>
          </p:cNvPr>
          <p:cNvSpPr txBox="1"/>
          <p:nvPr/>
        </p:nvSpPr>
        <p:spPr>
          <a:xfrm>
            <a:off x="1019908" y="211015"/>
            <a:ext cx="1014046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solidFill>
                  <a:srgbClr val="FF0000"/>
                </a:solidFill>
                <a:latin typeface="Calibri Light"/>
              </a:rPr>
              <a:t>Questions for Dataset 1 (</a:t>
            </a:r>
            <a:r>
              <a:rPr lang="en-US" sz="4000" b="1">
                <a:solidFill>
                  <a:srgbClr val="FF0000"/>
                </a:solidFill>
                <a:latin typeface="Calibri Light"/>
              </a:rPr>
              <a:t>Water Quality</a:t>
            </a:r>
            <a:r>
              <a:rPr lang="en-US" sz="4000">
                <a:solidFill>
                  <a:srgbClr val="FF0000"/>
                </a:solidFill>
                <a:latin typeface="Calibri Light"/>
              </a:rPr>
              <a:t>)</a:t>
            </a:r>
            <a:endParaRPr lang="en-US"/>
          </a:p>
        </p:txBody>
      </p:sp>
    </p:spTree>
    <p:extLst>
      <p:ext uri="{BB962C8B-B14F-4D97-AF65-F5344CB8AC3E}">
        <p14:creationId xmlns:p14="http://schemas.microsoft.com/office/powerpoint/2010/main" val="519640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C295532-D33C-AB20-159C-439F944DE048}"/>
              </a:ext>
            </a:extLst>
          </p:cNvPr>
          <p:cNvSpPr>
            <a:spLocks noGrp="1"/>
          </p:cNvSpPr>
          <p:nvPr>
            <p:ph type="title"/>
          </p:nvPr>
        </p:nvSpPr>
        <p:spPr>
          <a:xfrm>
            <a:off x="838200" y="365125"/>
            <a:ext cx="10515600" cy="815605"/>
          </a:xfrm>
        </p:spPr>
        <p:txBody>
          <a:bodyPr>
            <a:normAutofit/>
          </a:bodyPr>
          <a:lstStyle/>
          <a:p>
            <a:r>
              <a:rPr lang="en-US">
                <a:solidFill>
                  <a:srgbClr val="FF0000"/>
                </a:solidFill>
              </a:rPr>
              <a:t>Questions for Dataset 1 (</a:t>
            </a:r>
            <a:r>
              <a:rPr lang="en-US" b="1">
                <a:solidFill>
                  <a:srgbClr val="FF0000"/>
                </a:solidFill>
              </a:rPr>
              <a:t>Water Quality</a:t>
            </a:r>
            <a:r>
              <a:rPr lang="en-US">
                <a:solidFill>
                  <a:srgbClr val="FF0000"/>
                </a:solidFill>
              </a:rPr>
              <a:t>)</a:t>
            </a:r>
            <a:endParaRPr lang="en-CA">
              <a:solidFill>
                <a:srgbClr val="FF0000"/>
              </a:solidFill>
            </a:endParaRPr>
          </a:p>
        </p:txBody>
      </p:sp>
      <p:sp>
        <p:nvSpPr>
          <p:cNvPr id="7" name="Title 1">
            <a:extLst>
              <a:ext uri="{FF2B5EF4-FFF2-40B4-BE49-F238E27FC236}">
                <a16:creationId xmlns:a16="http://schemas.microsoft.com/office/drawing/2014/main" id="{DB6F4DFB-2250-6E41-D009-AC4F19519054}"/>
              </a:ext>
            </a:extLst>
          </p:cNvPr>
          <p:cNvSpPr txBox="1">
            <a:spLocks/>
          </p:cNvSpPr>
          <p:nvPr/>
        </p:nvSpPr>
        <p:spPr>
          <a:xfrm>
            <a:off x="838200" y="1719992"/>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eriod"/>
            </a:pPr>
            <a:r>
              <a:rPr lang="en-US">
                <a:ea typeface="+mn-lt"/>
                <a:cs typeface="+mn-lt"/>
              </a:rPr>
              <a:t>How water temperature and salinity affects the dissolved oxygen solubility?</a:t>
            </a:r>
            <a:endParaRPr lang="en-US"/>
          </a:p>
          <a:p>
            <a:pPr marL="514350" indent="-514350">
              <a:buAutoNum type="arabicPeriod"/>
            </a:pPr>
            <a:r>
              <a:rPr lang="en-US">
                <a:ea typeface="+mn-lt"/>
                <a:cs typeface="+mn-lt"/>
              </a:rPr>
              <a:t>Does the water quality in the Bay meet Virginia State DEQ (department of environmental quality) regulations?</a:t>
            </a:r>
          </a:p>
          <a:p>
            <a:pPr marL="514350" indent="-514350">
              <a:buAutoNum type="arabicPeriod"/>
            </a:pPr>
            <a:r>
              <a:rPr lang="en-US">
                <a:ea typeface="+mn-lt"/>
                <a:cs typeface="+mn-lt"/>
              </a:rPr>
              <a:t>Do any adaptive controls need to be put into place to meet these regulations?</a:t>
            </a:r>
            <a:endParaRPr lang="en-US"/>
          </a:p>
          <a:p>
            <a:pPr marL="514350" indent="-514350">
              <a:buAutoNum type="arabicPeriod"/>
            </a:pPr>
            <a:endParaRPr lang="en-US">
              <a:ea typeface="+mn-lt"/>
              <a:cs typeface="+mn-lt"/>
            </a:endParaRPr>
          </a:p>
          <a:p>
            <a:pPr marL="514350" indent="-514350">
              <a:buAutoNum type="arabicPeriod"/>
            </a:pPr>
            <a:endParaRPr lang="en-US">
              <a:cs typeface="Calibri" panose="020F0502020204030204"/>
            </a:endParaRPr>
          </a:p>
          <a:p>
            <a:pPr marL="0" indent="0">
              <a:buNone/>
            </a:pPr>
            <a:endParaRPr lang="en-US">
              <a:cs typeface="Calibri" panose="020F0502020204030204"/>
            </a:endParaRPr>
          </a:p>
          <a:p>
            <a:pPr marL="457200" lvl="1" indent="0">
              <a:buNone/>
            </a:pPr>
            <a:endParaRPr lang="en-US">
              <a:cs typeface="Calibri" panose="020F0502020204030204"/>
            </a:endParaRPr>
          </a:p>
          <a:p>
            <a:pPr lvl="2"/>
            <a:endParaRPr lang="en-US"/>
          </a:p>
          <a:p>
            <a:pPr lvl="2"/>
            <a:endParaRPr lang="en-US">
              <a:cs typeface="Calibri"/>
            </a:endParaRPr>
          </a:p>
          <a:p>
            <a:pPr marL="914400" lvl="2" indent="-685800">
              <a:buNone/>
            </a:pPr>
            <a:endParaRPr lang="en-US">
              <a:cs typeface="Calibri"/>
            </a:endParaRPr>
          </a:p>
        </p:txBody>
      </p:sp>
      <p:sp>
        <p:nvSpPr>
          <p:cNvPr id="9" name="Rectangle 8">
            <a:extLst>
              <a:ext uri="{FF2B5EF4-FFF2-40B4-BE49-F238E27FC236}">
                <a16:creationId xmlns:a16="http://schemas.microsoft.com/office/drawing/2014/main" id="{EDB71F1C-3A1E-9318-4261-DCFBE30CF543}"/>
              </a:ext>
            </a:extLst>
          </p:cNvPr>
          <p:cNvSpPr/>
          <p:nvPr/>
        </p:nvSpPr>
        <p:spPr>
          <a:xfrm>
            <a:off x="0" y="0"/>
            <a:ext cx="471055" cy="685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Tree>
    <p:extLst>
      <p:ext uri="{BB962C8B-B14F-4D97-AF65-F5344CB8AC3E}">
        <p14:creationId xmlns:p14="http://schemas.microsoft.com/office/powerpoint/2010/main" val="1284664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DC7382D-59E7-45FE-70A0-E429C9560AB3}"/>
              </a:ext>
            </a:extLst>
          </p:cNvPr>
          <p:cNvSpPr>
            <a:spLocks noGrp="1"/>
          </p:cNvSpPr>
          <p:nvPr>
            <p:ph type="title"/>
          </p:nvPr>
        </p:nvSpPr>
        <p:spPr>
          <a:xfrm>
            <a:off x="838200" y="1183569"/>
            <a:ext cx="10515600" cy="4899925"/>
          </a:xfrm>
        </p:spPr>
        <p:txBody>
          <a:bodyPr>
            <a:normAutofit/>
          </a:bodyPr>
          <a:lstStyle/>
          <a:p>
            <a:pPr>
              <a:spcBef>
                <a:spcPts val="1000"/>
              </a:spcBef>
            </a:pPr>
            <a:r>
              <a:rPr lang="en-US" sz="2800">
                <a:solidFill>
                  <a:srgbClr val="000000"/>
                </a:solidFill>
                <a:latin typeface="Calibri"/>
                <a:cs typeface="Calibri"/>
              </a:rPr>
              <a:t>1. How water temperature and salinity affects the dissolved oxygen solubility?</a:t>
            </a:r>
            <a:br>
              <a:rPr lang="en-US" sz="2800">
                <a:solidFill>
                  <a:srgbClr val="000000"/>
                </a:solidFill>
                <a:latin typeface="Calibri"/>
                <a:cs typeface="Calibri"/>
              </a:rPr>
            </a:br>
            <a:r>
              <a:rPr lang="en-US" sz="2800">
                <a:solidFill>
                  <a:srgbClr val="FF0000"/>
                </a:solidFill>
                <a:latin typeface="Calibri"/>
                <a:cs typeface="Calibri"/>
              </a:rPr>
              <a:t>As salinity and water temperature increases the water solubility of dissolving oxygen is decreases.</a:t>
            </a:r>
            <a:br>
              <a:rPr lang="en-US" sz="2800">
                <a:solidFill>
                  <a:srgbClr val="FF0000"/>
                </a:solidFill>
                <a:latin typeface="Calibri"/>
                <a:cs typeface="Calibri"/>
              </a:rPr>
            </a:br>
            <a:br>
              <a:rPr lang="en-US" sz="2800">
                <a:latin typeface="Calibri"/>
                <a:cs typeface="Calibri"/>
              </a:rPr>
            </a:br>
            <a:br>
              <a:rPr lang="en-US" sz="2800">
                <a:latin typeface="Calibri"/>
                <a:cs typeface="Calibri"/>
              </a:rPr>
            </a:br>
            <a:br>
              <a:rPr lang="en-US" sz="2800">
                <a:latin typeface="Calibri"/>
                <a:cs typeface="Calibri"/>
              </a:rPr>
            </a:br>
            <a:endParaRPr lang="en-US" sz="2800">
              <a:latin typeface="Calibri"/>
              <a:cs typeface="Calibri"/>
            </a:endParaRPr>
          </a:p>
          <a:p>
            <a:pPr>
              <a:spcBef>
                <a:spcPts val="1000"/>
              </a:spcBef>
            </a:pPr>
            <a:endParaRPr lang="en-US" sz="4000">
              <a:solidFill>
                <a:srgbClr val="FF0000"/>
              </a:solidFill>
              <a:latin typeface="Calibri Light"/>
              <a:cs typeface="Calibri Light"/>
            </a:endParaRPr>
          </a:p>
          <a:p>
            <a:endParaRPr lang="en-US" sz="4000">
              <a:solidFill>
                <a:srgbClr val="FF0000"/>
              </a:solidFill>
              <a:cs typeface="Calibri Light"/>
            </a:endParaRPr>
          </a:p>
        </p:txBody>
      </p:sp>
      <p:sp>
        <p:nvSpPr>
          <p:cNvPr id="10" name="Rectangle 9">
            <a:extLst>
              <a:ext uri="{FF2B5EF4-FFF2-40B4-BE49-F238E27FC236}">
                <a16:creationId xmlns:a16="http://schemas.microsoft.com/office/drawing/2014/main" id="{9E7D462A-E62B-44FF-861E-ED20008DCF26}"/>
              </a:ext>
            </a:extLst>
          </p:cNvPr>
          <p:cNvSpPr/>
          <p:nvPr/>
        </p:nvSpPr>
        <p:spPr>
          <a:xfrm>
            <a:off x="0" y="0"/>
            <a:ext cx="471055" cy="685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
        <p:nvSpPr>
          <p:cNvPr id="3" name="Title 1">
            <a:extLst>
              <a:ext uri="{FF2B5EF4-FFF2-40B4-BE49-F238E27FC236}">
                <a16:creationId xmlns:a16="http://schemas.microsoft.com/office/drawing/2014/main" id="{51FC2F36-EAA1-D483-C95C-CCD05E0D92D7}"/>
              </a:ext>
            </a:extLst>
          </p:cNvPr>
          <p:cNvSpPr txBox="1">
            <a:spLocks/>
          </p:cNvSpPr>
          <p:nvPr/>
        </p:nvSpPr>
        <p:spPr>
          <a:xfrm>
            <a:off x="838200" y="365125"/>
            <a:ext cx="10515600" cy="8156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solidFill>
                  <a:srgbClr val="FF0000"/>
                </a:solidFill>
              </a:rPr>
              <a:t>Questions for Dataset 1 (</a:t>
            </a:r>
            <a:r>
              <a:rPr lang="en-US" sz="4000" b="1">
                <a:solidFill>
                  <a:srgbClr val="FF0000"/>
                </a:solidFill>
              </a:rPr>
              <a:t>Water Quality</a:t>
            </a:r>
            <a:r>
              <a:rPr lang="en-US" sz="4000">
                <a:solidFill>
                  <a:srgbClr val="FF0000"/>
                </a:solidFill>
              </a:rPr>
              <a:t>)</a:t>
            </a:r>
            <a:endParaRPr lang="en-CA" sz="4000">
              <a:solidFill>
                <a:srgbClr val="FF0000"/>
              </a:solidFill>
            </a:endParaRPr>
          </a:p>
        </p:txBody>
      </p:sp>
    </p:spTree>
    <p:extLst>
      <p:ext uri="{BB962C8B-B14F-4D97-AF65-F5344CB8AC3E}">
        <p14:creationId xmlns:p14="http://schemas.microsoft.com/office/powerpoint/2010/main" val="1165659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DC7382D-59E7-45FE-70A0-E429C9560AB3}"/>
              </a:ext>
            </a:extLst>
          </p:cNvPr>
          <p:cNvSpPr>
            <a:spLocks noGrp="1"/>
          </p:cNvSpPr>
          <p:nvPr>
            <p:ph type="title"/>
          </p:nvPr>
        </p:nvSpPr>
        <p:spPr>
          <a:xfrm>
            <a:off x="838200" y="365125"/>
            <a:ext cx="10515600" cy="815605"/>
          </a:xfrm>
        </p:spPr>
        <p:txBody>
          <a:bodyPr>
            <a:normAutofit/>
          </a:bodyPr>
          <a:lstStyle/>
          <a:p>
            <a:r>
              <a:rPr lang="en-US" sz="4000">
                <a:solidFill>
                  <a:srgbClr val="FF0000"/>
                </a:solidFill>
              </a:rPr>
              <a:t>Questions for Dataset 1 (</a:t>
            </a:r>
            <a:r>
              <a:rPr lang="en-US" sz="4000" b="1">
                <a:solidFill>
                  <a:srgbClr val="FF0000"/>
                </a:solidFill>
              </a:rPr>
              <a:t>Water Quality</a:t>
            </a:r>
            <a:r>
              <a:rPr lang="en-US" sz="4000">
                <a:solidFill>
                  <a:srgbClr val="FF0000"/>
                </a:solidFill>
              </a:rPr>
              <a:t>)</a:t>
            </a:r>
            <a:endParaRPr lang="en-CA" sz="4000">
              <a:solidFill>
                <a:srgbClr val="FF0000"/>
              </a:solidFill>
            </a:endParaRPr>
          </a:p>
        </p:txBody>
      </p:sp>
      <p:sp>
        <p:nvSpPr>
          <p:cNvPr id="7" name="Title 1">
            <a:extLst>
              <a:ext uri="{FF2B5EF4-FFF2-40B4-BE49-F238E27FC236}">
                <a16:creationId xmlns:a16="http://schemas.microsoft.com/office/drawing/2014/main" id="{801D2CC4-785C-07EC-80A8-6499ECF0C90B}"/>
              </a:ext>
            </a:extLst>
          </p:cNvPr>
          <p:cNvSpPr txBox="1">
            <a:spLocks/>
          </p:cNvSpPr>
          <p:nvPr/>
        </p:nvSpPr>
        <p:spPr>
          <a:xfrm>
            <a:off x="838200" y="1180730"/>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cs typeface="Calibri" panose="020F0502020204030204"/>
              </a:rPr>
              <a:t>2. Does the water quality in the Bay meet Virginia State DEQ (department of environmental quality) regulations, and do any adaptive controls need to be put into place to meet these regulations?</a:t>
            </a:r>
          </a:p>
          <a:p>
            <a:pPr marL="457200" indent="-457200"/>
            <a:r>
              <a:rPr lang="en-US">
                <a:solidFill>
                  <a:srgbClr val="FF0000"/>
                </a:solidFill>
                <a:cs typeface="Calibri" panose="020F0502020204030204"/>
              </a:rPr>
              <a:t>Moderate pH (7 – 8)</a:t>
            </a:r>
          </a:p>
          <a:p>
            <a:pPr marL="457200" indent="-457200"/>
            <a:r>
              <a:rPr lang="en-US">
                <a:solidFill>
                  <a:srgbClr val="FF0000"/>
                </a:solidFill>
                <a:cs typeface="Calibri" panose="020F0502020204030204"/>
              </a:rPr>
              <a:t>Moderate DO (5 -  8 mg/L)</a:t>
            </a:r>
          </a:p>
          <a:p>
            <a:pPr marL="457200" indent="-457200"/>
            <a:r>
              <a:rPr lang="en-US">
                <a:solidFill>
                  <a:srgbClr val="FF0000"/>
                </a:solidFill>
                <a:cs typeface="Calibri" panose="020F0502020204030204"/>
              </a:rPr>
              <a:t>Low Turbidity (High Secchi depth)</a:t>
            </a:r>
          </a:p>
          <a:p>
            <a:pPr marL="457200" indent="-457200"/>
            <a:r>
              <a:rPr lang="en-US">
                <a:solidFill>
                  <a:srgbClr val="FF0000"/>
                </a:solidFill>
                <a:cs typeface="Calibri" panose="020F0502020204030204"/>
              </a:rPr>
              <a:t>Low Salinity (0 – 2 ppt)</a:t>
            </a:r>
          </a:p>
          <a:p>
            <a:pPr marL="457200" indent="-457200"/>
            <a:endParaRPr lang="en-US">
              <a:cs typeface="Calibri" panose="020F0502020204030204"/>
            </a:endParaRPr>
          </a:p>
          <a:p>
            <a:pPr marL="0" indent="0">
              <a:buNone/>
            </a:pPr>
            <a:endParaRPr lang="en-US">
              <a:cs typeface="Calibri" panose="020F0502020204030204"/>
            </a:endParaRPr>
          </a:p>
          <a:p>
            <a:pPr marL="457200" indent="-457200"/>
            <a:endParaRPr lang="en-US">
              <a:cs typeface="Calibri" panose="020F0502020204030204"/>
            </a:endParaRPr>
          </a:p>
          <a:p>
            <a:pPr marL="0" indent="0">
              <a:buNone/>
            </a:pPr>
            <a:endParaRPr lang="en-US">
              <a:cs typeface="Calibri" panose="020F0502020204030204"/>
            </a:endParaRPr>
          </a:p>
          <a:p>
            <a:pPr marL="857250" indent="-571500"/>
            <a:endParaRPr lang="en-US">
              <a:cs typeface="Calibri" panose="020F0502020204030204"/>
            </a:endParaRPr>
          </a:p>
          <a:p>
            <a:pPr marL="457200" lvl="1" indent="0">
              <a:buNone/>
            </a:pPr>
            <a:endParaRPr lang="en-US">
              <a:cs typeface="Calibri" panose="020F0502020204030204"/>
            </a:endParaRPr>
          </a:p>
          <a:p>
            <a:pPr lvl="2"/>
            <a:endParaRPr lang="en-US">
              <a:cs typeface="Calibri" panose="020F0502020204030204"/>
            </a:endParaRPr>
          </a:p>
          <a:p>
            <a:pPr lvl="2"/>
            <a:endParaRPr lang="en-US">
              <a:cs typeface="Calibri" panose="020F0502020204030204"/>
            </a:endParaRPr>
          </a:p>
          <a:p>
            <a:pPr marL="914400" lvl="2" indent="-685800">
              <a:buNone/>
            </a:pPr>
            <a:endParaRPr lang="en-US">
              <a:cs typeface="Calibri" panose="020F0502020204030204"/>
            </a:endParaRPr>
          </a:p>
        </p:txBody>
      </p:sp>
      <p:sp>
        <p:nvSpPr>
          <p:cNvPr id="10" name="Rectangle 9">
            <a:extLst>
              <a:ext uri="{FF2B5EF4-FFF2-40B4-BE49-F238E27FC236}">
                <a16:creationId xmlns:a16="http://schemas.microsoft.com/office/drawing/2014/main" id="{9E7D462A-E62B-44FF-861E-ED20008DCF26}"/>
              </a:ext>
            </a:extLst>
          </p:cNvPr>
          <p:cNvSpPr/>
          <p:nvPr/>
        </p:nvSpPr>
        <p:spPr>
          <a:xfrm>
            <a:off x="0" y="0"/>
            <a:ext cx="471055" cy="685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Tree>
    <p:extLst>
      <p:ext uri="{BB962C8B-B14F-4D97-AF65-F5344CB8AC3E}">
        <p14:creationId xmlns:p14="http://schemas.microsoft.com/office/powerpoint/2010/main" val="1801056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DC7382D-59E7-45FE-70A0-E429C9560AB3}"/>
              </a:ext>
            </a:extLst>
          </p:cNvPr>
          <p:cNvSpPr>
            <a:spLocks noGrp="1"/>
          </p:cNvSpPr>
          <p:nvPr>
            <p:ph type="title"/>
          </p:nvPr>
        </p:nvSpPr>
        <p:spPr>
          <a:xfrm>
            <a:off x="838200" y="365125"/>
            <a:ext cx="10515600" cy="815605"/>
          </a:xfrm>
        </p:spPr>
        <p:txBody>
          <a:bodyPr>
            <a:normAutofit/>
          </a:bodyPr>
          <a:lstStyle/>
          <a:p>
            <a:r>
              <a:rPr lang="en-US" sz="4000">
                <a:solidFill>
                  <a:srgbClr val="FF0000"/>
                </a:solidFill>
              </a:rPr>
              <a:t>Questions for Dataset 1 (</a:t>
            </a:r>
            <a:r>
              <a:rPr lang="en-US" sz="4000" b="1">
                <a:solidFill>
                  <a:srgbClr val="FF0000"/>
                </a:solidFill>
              </a:rPr>
              <a:t>Water Quality</a:t>
            </a:r>
            <a:r>
              <a:rPr lang="en-US" sz="4000">
                <a:solidFill>
                  <a:srgbClr val="FF0000"/>
                </a:solidFill>
              </a:rPr>
              <a:t>)</a:t>
            </a:r>
            <a:endParaRPr lang="en-CA" sz="4000">
              <a:solidFill>
                <a:srgbClr val="FF0000"/>
              </a:solidFill>
            </a:endParaRPr>
          </a:p>
        </p:txBody>
      </p:sp>
      <p:sp>
        <p:nvSpPr>
          <p:cNvPr id="7" name="Title 1">
            <a:extLst>
              <a:ext uri="{FF2B5EF4-FFF2-40B4-BE49-F238E27FC236}">
                <a16:creationId xmlns:a16="http://schemas.microsoft.com/office/drawing/2014/main" id="{801D2CC4-785C-07EC-80A8-6499ECF0C90B}"/>
              </a:ext>
            </a:extLst>
          </p:cNvPr>
          <p:cNvSpPr txBox="1">
            <a:spLocks/>
          </p:cNvSpPr>
          <p:nvPr/>
        </p:nvSpPr>
        <p:spPr>
          <a:xfrm>
            <a:off x="838200" y="1180730"/>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cs typeface="Calibri" panose="020F0502020204030204"/>
              </a:rPr>
              <a:t>3. Does the water quality in the Bay meet Virginia State DEQ (department of environmental quality) regulations, and do any adaptive controls need to be put into place to meet these regulations?</a:t>
            </a:r>
            <a:endParaRPr lang="en-US"/>
          </a:p>
          <a:p>
            <a:pPr marL="0" indent="0">
              <a:buNone/>
            </a:pPr>
            <a:r>
              <a:rPr lang="en-US">
                <a:solidFill>
                  <a:srgbClr val="FF0000"/>
                </a:solidFill>
                <a:cs typeface="Calibri" panose="020F0502020204030204"/>
              </a:rPr>
              <a:t>The Bay meets DEQ regulations because all water quality parameters are regularly within the specified ranges. Fluctuations occur based on factors such as the weather, however the water naturally regulates itself back within a suitable range. The water quality does not trend out of control for a prolonged period of time, so no adaptive controls need to be put in place.</a:t>
            </a:r>
          </a:p>
          <a:p>
            <a:pPr marL="457200" indent="-457200"/>
            <a:endParaRPr lang="en-US">
              <a:cs typeface="Calibri" panose="020F0502020204030204"/>
            </a:endParaRPr>
          </a:p>
          <a:p>
            <a:pPr marL="0" indent="0">
              <a:buNone/>
            </a:pPr>
            <a:endParaRPr lang="en-US">
              <a:cs typeface="Calibri" panose="020F0502020204030204"/>
            </a:endParaRPr>
          </a:p>
          <a:p>
            <a:pPr marL="857250" indent="-571500"/>
            <a:endParaRPr lang="en-US">
              <a:cs typeface="Calibri" panose="020F0502020204030204"/>
            </a:endParaRPr>
          </a:p>
          <a:p>
            <a:pPr marL="457200" lvl="1" indent="0">
              <a:buNone/>
            </a:pPr>
            <a:endParaRPr lang="en-US">
              <a:cs typeface="Calibri" panose="020F0502020204030204"/>
            </a:endParaRPr>
          </a:p>
          <a:p>
            <a:pPr lvl="2"/>
            <a:endParaRPr lang="en-US">
              <a:cs typeface="Calibri" panose="020F0502020204030204"/>
            </a:endParaRPr>
          </a:p>
          <a:p>
            <a:pPr lvl="2"/>
            <a:endParaRPr lang="en-US">
              <a:cs typeface="Calibri" panose="020F0502020204030204"/>
            </a:endParaRPr>
          </a:p>
          <a:p>
            <a:pPr marL="914400" lvl="2" indent="-685800">
              <a:buNone/>
            </a:pPr>
            <a:endParaRPr lang="en-US">
              <a:cs typeface="Calibri" panose="020F0502020204030204"/>
            </a:endParaRPr>
          </a:p>
        </p:txBody>
      </p:sp>
      <p:sp>
        <p:nvSpPr>
          <p:cNvPr id="10" name="Rectangle 9">
            <a:extLst>
              <a:ext uri="{FF2B5EF4-FFF2-40B4-BE49-F238E27FC236}">
                <a16:creationId xmlns:a16="http://schemas.microsoft.com/office/drawing/2014/main" id="{9E7D462A-E62B-44FF-861E-ED20008DCF26}"/>
              </a:ext>
            </a:extLst>
          </p:cNvPr>
          <p:cNvSpPr/>
          <p:nvPr/>
        </p:nvSpPr>
        <p:spPr>
          <a:xfrm>
            <a:off x="0" y="0"/>
            <a:ext cx="471055" cy="685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Tree>
    <p:extLst>
      <p:ext uri="{BB962C8B-B14F-4D97-AF65-F5344CB8AC3E}">
        <p14:creationId xmlns:p14="http://schemas.microsoft.com/office/powerpoint/2010/main" val="1188140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C295532-D33C-AB20-159C-439F944DE048}"/>
              </a:ext>
            </a:extLst>
          </p:cNvPr>
          <p:cNvSpPr>
            <a:spLocks noGrp="1"/>
          </p:cNvSpPr>
          <p:nvPr>
            <p:ph type="title"/>
          </p:nvPr>
        </p:nvSpPr>
        <p:spPr>
          <a:xfrm>
            <a:off x="838200" y="365125"/>
            <a:ext cx="10515600" cy="815605"/>
          </a:xfrm>
        </p:spPr>
        <p:txBody>
          <a:bodyPr>
            <a:normAutofit fontScale="90000"/>
          </a:bodyPr>
          <a:lstStyle/>
          <a:p>
            <a:r>
              <a:rPr lang="en-US">
                <a:solidFill>
                  <a:srgbClr val="FF0000"/>
                </a:solidFill>
              </a:rPr>
              <a:t>Questions for Dataset 2 (</a:t>
            </a:r>
            <a:r>
              <a:rPr lang="en-US" b="1">
                <a:solidFill>
                  <a:srgbClr val="FF0000"/>
                </a:solidFill>
              </a:rPr>
              <a:t>Toxics Release Inventory</a:t>
            </a:r>
            <a:r>
              <a:rPr lang="en-US">
                <a:solidFill>
                  <a:srgbClr val="FF0000"/>
                </a:solidFill>
              </a:rPr>
              <a:t>)</a:t>
            </a:r>
            <a:endParaRPr lang="en-CA">
              <a:solidFill>
                <a:srgbClr val="FF0000"/>
              </a:solidFill>
            </a:endParaRPr>
          </a:p>
        </p:txBody>
      </p:sp>
      <p:pic>
        <p:nvPicPr>
          <p:cNvPr id="6" name="Picture 5">
            <a:extLst>
              <a:ext uri="{FF2B5EF4-FFF2-40B4-BE49-F238E27FC236}">
                <a16:creationId xmlns:a16="http://schemas.microsoft.com/office/drawing/2014/main" id="{370844A9-B5B4-0F88-6201-7D4E813DE04F}"/>
              </a:ext>
            </a:extLst>
          </p:cNvPr>
          <p:cNvPicPr>
            <a:picLocks noChangeAspect="1"/>
          </p:cNvPicPr>
          <p:nvPr/>
        </p:nvPicPr>
        <p:blipFill>
          <a:blip r:embed="rId2"/>
          <a:stretch>
            <a:fillRect/>
          </a:stretch>
        </p:blipFill>
        <p:spPr>
          <a:xfrm>
            <a:off x="838200" y="1180730"/>
            <a:ext cx="6516009" cy="4677428"/>
          </a:xfrm>
          <a:prstGeom prst="rect">
            <a:avLst/>
          </a:prstGeom>
        </p:spPr>
      </p:pic>
      <p:sp>
        <p:nvSpPr>
          <p:cNvPr id="2" name="Rectangle 1">
            <a:extLst>
              <a:ext uri="{FF2B5EF4-FFF2-40B4-BE49-F238E27FC236}">
                <a16:creationId xmlns:a16="http://schemas.microsoft.com/office/drawing/2014/main" id="{4E0A3471-F188-F342-277F-304E1E70085A}"/>
              </a:ext>
            </a:extLst>
          </p:cNvPr>
          <p:cNvSpPr/>
          <p:nvPr/>
        </p:nvSpPr>
        <p:spPr>
          <a:xfrm>
            <a:off x="0" y="0"/>
            <a:ext cx="471055" cy="685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
        <p:nvSpPr>
          <p:cNvPr id="5" name="TextBox 4">
            <a:extLst>
              <a:ext uri="{FF2B5EF4-FFF2-40B4-BE49-F238E27FC236}">
                <a16:creationId xmlns:a16="http://schemas.microsoft.com/office/drawing/2014/main" id="{E9725736-081E-A124-C0EA-C83FCDDAF33F}"/>
              </a:ext>
            </a:extLst>
          </p:cNvPr>
          <p:cNvSpPr txBox="1"/>
          <p:nvPr/>
        </p:nvSpPr>
        <p:spPr>
          <a:xfrm>
            <a:off x="838200" y="6012980"/>
            <a:ext cx="5735783" cy="246221"/>
          </a:xfrm>
          <a:prstGeom prst="rect">
            <a:avLst/>
          </a:prstGeom>
          <a:noFill/>
        </p:spPr>
        <p:txBody>
          <a:bodyPr wrap="square">
            <a:spAutoFit/>
          </a:bodyPr>
          <a:lstStyle/>
          <a:p>
            <a:r>
              <a:rPr lang="en-CA" sz="1000">
                <a:hlinkClick r:id="rId3"/>
              </a:rPr>
              <a:t>https://www.nytimes.com/1985/08/12/us/toxic-cloud-leaks-at-carbide-plant-in-west-virginia.html</a:t>
            </a:r>
            <a:r>
              <a:rPr lang="en-CA" sz="1000"/>
              <a:t> </a:t>
            </a:r>
          </a:p>
        </p:txBody>
      </p:sp>
    </p:spTree>
    <p:extLst>
      <p:ext uri="{BB962C8B-B14F-4D97-AF65-F5344CB8AC3E}">
        <p14:creationId xmlns:p14="http://schemas.microsoft.com/office/powerpoint/2010/main" val="1478276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C295532-D33C-AB20-159C-439F944DE048}"/>
              </a:ext>
            </a:extLst>
          </p:cNvPr>
          <p:cNvSpPr>
            <a:spLocks noGrp="1"/>
          </p:cNvSpPr>
          <p:nvPr>
            <p:ph type="title"/>
          </p:nvPr>
        </p:nvSpPr>
        <p:spPr>
          <a:xfrm>
            <a:off x="838200" y="365125"/>
            <a:ext cx="10515600" cy="815605"/>
          </a:xfrm>
        </p:spPr>
        <p:txBody>
          <a:bodyPr>
            <a:normAutofit fontScale="90000"/>
          </a:bodyPr>
          <a:lstStyle/>
          <a:p>
            <a:r>
              <a:rPr lang="en-US">
                <a:solidFill>
                  <a:srgbClr val="FF0000"/>
                </a:solidFill>
              </a:rPr>
              <a:t>Questions for Dataset 2 (</a:t>
            </a:r>
            <a:r>
              <a:rPr lang="en-US" b="1">
                <a:solidFill>
                  <a:srgbClr val="FF0000"/>
                </a:solidFill>
              </a:rPr>
              <a:t>Toxics Release Inventory</a:t>
            </a:r>
            <a:r>
              <a:rPr lang="en-US">
                <a:solidFill>
                  <a:srgbClr val="FF0000"/>
                </a:solidFill>
              </a:rPr>
              <a:t>)</a:t>
            </a:r>
            <a:endParaRPr lang="en-CA">
              <a:solidFill>
                <a:srgbClr val="FF0000"/>
              </a:solidFill>
            </a:endParaRPr>
          </a:p>
        </p:txBody>
      </p:sp>
      <p:sp>
        <p:nvSpPr>
          <p:cNvPr id="9" name="Rectangle 8">
            <a:extLst>
              <a:ext uri="{FF2B5EF4-FFF2-40B4-BE49-F238E27FC236}">
                <a16:creationId xmlns:a16="http://schemas.microsoft.com/office/drawing/2014/main" id="{EDB71F1C-3A1E-9318-4261-DCFBE30CF543}"/>
              </a:ext>
            </a:extLst>
          </p:cNvPr>
          <p:cNvSpPr/>
          <p:nvPr/>
        </p:nvSpPr>
        <p:spPr>
          <a:xfrm>
            <a:off x="0" y="0"/>
            <a:ext cx="471055" cy="685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
        <p:nvSpPr>
          <p:cNvPr id="3" name="Title 1">
            <a:extLst>
              <a:ext uri="{FF2B5EF4-FFF2-40B4-BE49-F238E27FC236}">
                <a16:creationId xmlns:a16="http://schemas.microsoft.com/office/drawing/2014/main" id="{293AA3C0-4A80-87F0-AE98-CAACF2C27710}"/>
              </a:ext>
            </a:extLst>
          </p:cNvPr>
          <p:cNvSpPr txBox="1">
            <a:spLocks/>
          </p:cNvSpPr>
          <p:nvPr/>
        </p:nvSpPr>
        <p:spPr>
          <a:xfrm>
            <a:off x="838200" y="1180730"/>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cs typeface="Calibri" panose="020F0502020204030204"/>
              </a:rPr>
              <a:t>What is the Toxics Release Inventory?</a:t>
            </a:r>
          </a:p>
          <a:p>
            <a:r>
              <a:rPr lang="en-US">
                <a:cs typeface="Calibri" panose="020F0502020204030204"/>
              </a:rPr>
              <a:t>In 1986, TRI was a part of a new approach to environmental protection.</a:t>
            </a:r>
          </a:p>
          <a:p>
            <a:r>
              <a:rPr lang="en-US">
                <a:cs typeface="Calibri" panose="020F0502020204030204"/>
              </a:rPr>
              <a:t>Toxics Release Inventory (TRI) tracks the management of certain toxic chemicals that may pose a threat to human health and the environment.</a:t>
            </a:r>
          </a:p>
          <a:p>
            <a:pPr marL="457200" lvl="1" indent="0">
              <a:buNone/>
            </a:pPr>
            <a:endParaRPr lang="en-US"/>
          </a:p>
          <a:p>
            <a:pPr lvl="2"/>
            <a:endParaRPr lang="en-US"/>
          </a:p>
          <a:p>
            <a:pPr lvl="2"/>
            <a:endParaRPr lang="en-US"/>
          </a:p>
          <a:p>
            <a:pPr marL="914400" lvl="2" indent="-685800">
              <a:buNone/>
            </a:pPr>
            <a:endParaRPr lang="en-US">
              <a:cs typeface="Calibri"/>
            </a:endParaRPr>
          </a:p>
        </p:txBody>
      </p:sp>
    </p:spTree>
    <p:extLst>
      <p:ext uri="{BB962C8B-B14F-4D97-AF65-F5344CB8AC3E}">
        <p14:creationId xmlns:p14="http://schemas.microsoft.com/office/powerpoint/2010/main" val="2667051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C295532-D33C-AB20-159C-439F944DE048}"/>
              </a:ext>
            </a:extLst>
          </p:cNvPr>
          <p:cNvSpPr>
            <a:spLocks noGrp="1"/>
          </p:cNvSpPr>
          <p:nvPr>
            <p:ph type="title"/>
          </p:nvPr>
        </p:nvSpPr>
        <p:spPr>
          <a:xfrm>
            <a:off x="838200" y="365125"/>
            <a:ext cx="10515600" cy="815605"/>
          </a:xfrm>
        </p:spPr>
        <p:txBody>
          <a:bodyPr>
            <a:normAutofit fontScale="90000"/>
          </a:bodyPr>
          <a:lstStyle/>
          <a:p>
            <a:r>
              <a:rPr lang="en-US">
                <a:solidFill>
                  <a:srgbClr val="FF0000"/>
                </a:solidFill>
              </a:rPr>
              <a:t>Questions for Dataset 2 (</a:t>
            </a:r>
            <a:r>
              <a:rPr lang="en-US" b="1">
                <a:solidFill>
                  <a:srgbClr val="FF0000"/>
                </a:solidFill>
              </a:rPr>
              <a:t>Toxics Release Inventory</a:t>
            </a:r>
            <a:r>
              <a:rPr lang="en-US">
                <a:solidFill>
                  <a:srgbClr val="FF0000"/>
                </a:solidFill>
              </a:rPr>
              <a:t>)</a:t>
            </a:r>
            <a:endParaRPr lang="en-CA">
              <a:solidFill>
                <a:srgbClr val="FF0000"/>
              </a:solidFill>
            </a:endParaRPr>
          </a:p>
        </p:txBody>
      </p:sp>
      <p:sp>
        <p:nvSpPr>
          <p:cNvPr id="7" name="Title 1">
            <a:extLst>
              <a:ext uri="{FF2B5EF4-FFF2-40B4-BE49-F238E27FC236}">
                <a16:creationId xmlns:a16="http://schemas.microsoft.com/office/drawing/2014/main" id="{DB6F4DFB-2250-6E41-D009-AC4F19519054}"/>
              </a:ext>
            </a:extLst>
          </p:cNvPr>
          <p:cNvSpPr txBox="1">
            <a:spLocks/>
          </p:cNvSpPr>
          <p:nvPr/>
        </p:nvSpPr>
        <p:spPr>
          <a:xfrm>
            <a:off x="838200" y="1180730"/>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a:ea typeface="+mn-lt"/>
                <a:cs typeface="+mn-lt"/>
              </a:rPr>
              <a:t>How did the distribution of chemical releases vary among different counties?</a:t>
            </a:r>
          </a:p>
          <a:p>
            <a:pPr marL="514350" indent="-514350">
              <a:buFont typeface="+mj-lt"/>
              <a:buAutoNum type="arabicPeriod"/>
            </a:pPr>
            <a:r>
              <a:rPr lang="en-US">
                <a:ea typeface="+mn-lt"/>
                <a:cs typeface="+mn-lt"/>
              </a:rPr>
              <a:t>How did the distribution of chemical releases vary among different industry sectors? What does this imply about businesses in regards of their sustainability efforts?</a:t>
            </a:r>
          </a:p>
          <a:p>
            <a:pPr marL="514350" indent="-514350">
              <a:buFont typeface="+mj-lt"/>
              <a:buAutoNum type="arabicPeriod"/>
            </a:pPr>
            <a:r>
              <a:rPr lang="en-US">
                <a:ea typeface="+mn-lt"/>
                <a:cs typeface="+mn-lt"/>
              </a:rPr>
              <a:t>Did the release of chemicals between 2009 to 2019 result in any negative impact on the environment?</a:t>
            </a:r>
          </a:p>
          <a:p>
            <a:pPr marL="0" indent="0">
              <a:buNone/>
            </a:pPr>
            <a:endParaRPr lang="en-US">
              <a:cs typeface="Calibri" panose="020F0502020204030204"/>
            </a:endParaRPr>
          </a:p>
          <a:p>
            <a:pPr marL="457200" lvl="1" indent="0">
              <a:buNone/>
            </a:pPr>
            <a:endParaRPr lang="en-US"/>
          </a:p>
          <a:p>
            <a:pPr lvl="2"/>
            <a:endParaRPr lang="en-US"/>
          </a:p>
          <a:p>
            <a:pPr lvl="2"/>
            <a:endParaRPr lang="en-US"/>
          </a:p>
          <a:p>
            <a:pPr marL="914400" lvl="2" indent="-685800">
              <a:buNone/>
            </a:pPr>
            <a:endParaRPr lang="en-US">
              <a:cs typeface="Calibri"/>
            </a:endParaRPr>
          </a:p>
        </p:txBody>
      </p:sp>
      <p:sp>
        <p:nvSpPr>
          <p:cNvPr id="9" name="Rectangle 8">
            <a:extLst>
              <a:ext uri="{FF2B5EF4-FFF2-40B4-BE49-F238E27FC236}">
                <a16:creationId xmlns:a16="http://schemas.microsoft.com/office/drawing/2014/main" id="{EDB71F1C-3A1E-9318-4261-DCFBE30CF543}"/>
              </a:ext>
            </a:extLst>
          </p:cNvPr>
          <p:cNvSpPr/>
          <p:nvPr/>
        </p:nvSpPr>
        <p:spPr>
          <a:xfrm>
            <a:off x="0" y="0"/>
            <a:ext cx="471055" cy="685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Tree>
    <p:extLst>
      <p:ext uri="{BB962C8B-B14F-4D97-AF65-F5344CB8AC3E}">
        <p14:creationId xmlns:p14="http://schemas.microsoft.com/office/powerpoint/2010/main" val="4495143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3BEE87D1074824B91628C4E2EBC9D9E" ma:contentTypeVersion="6" ma:contentTypeDescription="Create a new document." ma:contentTypeScope="" ma:versionID="b14bd434a2fc89b8673acd6c9cad5418">
  <xsd:schema xmlns:xsd="http://www.w3.org/2001/XMLSchema" xmlns:xs="http://www.w3.org/2001/XMLSchema" xmlns:p="http://schemas.microsoft.com/office/2006/metadata/properties" xmlns:ns2="9749a23d-5faf-4469-ace1-7f907a397196" targetNamespace="http://schemas.microsoft.com/office/2006/metadata/properties" ma:root="true" ma:fieldsID="03a373ce20d4002311c0e1cc3e4e5aaf" ns2:_="">
    <xsd:import namespace="9749a23d-5faf-4469-ace1-7f907a397196"/>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49a23d-5faf-4469-ace1-7f907a3971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D89B451-4F41-4DB5-9174-982D1356EA25}">
  <ds:schemaRefs>
    <ds:schemaRef ds:uri="9749a23d-5faf-4469-ace1-7f907a39719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A297CEF-5492-4C65-A551-0DEF4C007A79}">
  <ds:schemaRefs>
    <ds:schemaRef ds:uri="9749a23d-5faf-4469-ace1-7f907a39719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A486393-214C-4E41-8BC3-2638AD26F8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DATA 401 – Assignment 4 Data Set Analysis and Visualization</vt:lpstr>
      <vt:lpstr>PowerPoint Presentation</vt:lpstr>
      <vt:lpstr>Questions for Dataset 1 (Water Quality)</vt:lpstr>
      <vt:lpstr>1. How water temperature and salinity affects the dissolved oxygen solubility? As salinity and water temperature increases the water solubility of dissolving oxygen is decreases.      </vt:lpstr>
      <vt:lpstr>Questions for Dataset 1 (Water Quality)</vt:lpstr>
      <vt:lpstr>Questions for Dataset 1 (Water Quality)</vt:lpstr>
      <vt:lpstr>Questions for Dataset 2 (Toxics Release Inventory)</vt:lpstr>
      <vt:lpstr>Questions for Dataset 2 (Toxics Release Inventory)</vt:lpstr>
      <vt:lpstr>Questions for Dataset 2 (Toxics Release Inventory)</vt:lpstr>
      <vt:lpstr>Questions for Dataset 2 (Toxics Release Inventory)</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2023-05-10T17:31:36Z</dcterms:created>
  <dcterms:modified xsi:type="dcterms:W3CDTF">2023-05-18T20:31:24Z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0x010100B3BEE87D1074824B91628C4E2EBC9D9E</vt:lpwstr>
  </property>
</Properties>
</file>