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1071-C1B4-40ED-B4F5-9608610A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2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1388-C36A-4398-ADF6-39FC49F2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2570922"/>
            <a:ext cx="10883348" cy="1669773"/>
          </a:xfrm>
        </p:spPr>
        <p:txBody>
          <a:bodyPr/>
          <a:lstStyle/>
          <a:p>
            <a:pPr algn="ctr"/>
            <a:r>
              <a:rPr lang="en-IN" dirty="0"/>
              <a:t>Estimation of business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D3B0-9015-4A4F-BF53-1FB38516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Expanse breakdown :into business costs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644D1-F590-46C7-A4C5-1884E7D0C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8" y="2193925"/>
            <a:ext cx="8945216" cy="4664075"/>
          </a:xfrm>
        </p:spPr>
      </p:pic>
    </p:spTree>
    <p:extLst>
      <p:ext uri="{BB962C8B-B14F-4D97-AF65-F5344CB8AC3E}">
        <p14:creationId xmlns:p14="http://schemas.microsoft.com/office/powerpoint/2010/main" val="13095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C405-671E-4249-B733-DF4B9385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Business expenditure overview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C5ACD-84D6-4F39-9B3A-576602E32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7" y="2193925"/>
            <a:ext cx="9197008" cy="4471918"/>
          </a:xfrm>
        </p:spPr>
      </p:pic>
    </p:spTree>
    <p:extLst>
      <p:ext uri="{BB962C8B-B14F-4D97-AF65-F5344CB8AC3E}">
        <p14:creationId xmlns:p14="http://schemas.microsoft.com/office/powerpoint/2010/main" val="8325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3FF8-1591-4D92-B68B-DB2D73F3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Expense insights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69B5B-CC0D-4841-B031-C0F4497B2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193925"/>
            <a:ext cx="8362122" cy="4405658"/>
          </a:xfrm>
        </p:spPr>
      </p:pic>
    </p:spTree>
    <p:extLst>
      <p:ext uri="{BB962C8B-B14F-4D97-AF65-F5344CB8AC3E}">
        <p14:creationId xmlns:p14="http://schemas.microsoft.com/office/powerpoint/2010/main" val="9568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1E12-3C0E-4E7E-A055-3121F991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story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1D99CA-0F93-4721-A19A-18DC99ADE4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0904" y="2427198"/>
            <a:ext cx="5078895" cy="355776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8A553F-4678-4EAD-85BF-D753B55220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27198"/>
            <a:ext cx="5334000" cy="3557767"/>
          </a:xfrm>
        </p:spPr>
      </p:pic>
    </p:spTree>
    <p:extLst>
      <p:ext uri="{BB962C8B-B14F-4D97-AF65-F5344CB8AC3E}">
        <p14:creationId xmlns:p14="http://schemas.microsoft.com/office/powerpoint/2010/main" val="4557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7109-CAF2-41FD-8F27-D12DF164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7" y="2120347"/>
            <a:ext cx="10485783" cy="1577009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</TotalTime>
  <Words>19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welcome</vt:lpstr>
      <vt:lpstr>Estimation of business expenses</vt:lpstr>
      <vt:lpstr>Expanse breakdown :into business costs</vt:lpstr>
      <vt:lpstr>Business expenditure overview</vt:lpstr>
      <vt:lpstr>Expense insights</vt:lpstr>
      <vt:lpstr>story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ELCOT</dc:creator>
  <cp:lastModifiedBy>ELCOT</cp:lastModifiedBy>
  <cp:revision>3</cp:revision>
  <dcterms:created xsi:type="dcterms:W3CDTF">2023-10-16T02:35:46Z</dcterms:created>
  <dcterms:modified xsi:type="dcterms:W3CDTF">2023-10-16T02:54:16Z</dcterms:modified>
</cp:coreProperties>
</file>