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4"/>
  </p:notesMasterIdLst>
  <p:sldIdLst>
    <p:sldId id="256" r:id="rId2"/>
    <p:sldId id="259" r:id="rId3"/>
    <p:sldId id="265" r:id="rId4"/>
    <p:sldId id="325" r:id="rId5"/>
    <p:sldId id="332" r:id="rId6"/>
    <p:sldId id="331" r:id="rId7"/>
    <p:sldId id="326" r:id="rId8"/>
    <p:sldId id="324" r:id="rId9"/>
    <p:sldId id="276" r:id="rId10"/>
    <p:sldId id="330" r:id="rId11"/>
    <p:sldId id="272" r:id="rId12"/>
    <p:sldId id="288" r:id="rId13"/>
  </p:sldIdLst>
  <p:sldSz cx="9144000" cy="5143500" type="screen16x9"/>
  <p:notesSz cx="6858000" cy="9144000"/>
  <p:embeddedFontLst>
    <p:embeddedFont>
      <p:font typeface="Arial Black" panose="020B0A04020102020204" pitchFamily="34" charset="0"/>
      <p:bold r:id="rId15"/>
    </p:embeddedFont>
    <p:embeddedFont>
      <p:font typeface="Bahnschrift Condensed" panose="020B0502040204020203" pitchFamily="34" charset="0"/>
      <p:regular r:id="rId16"/>
      <p:bold r:id="rId17"/>
    </p:embeddedFont>
    <p:embeddedFont>
      <p:font typeface="Bahnschrift Light SemiCondensed" panose="020B0502040204020203" pitchFamily="34" charset="0"/>
      <p:regular r:id="rId18"/>
    </p:embeddedFont>
    <p:embeddedFont>
      <p:font typeface="Barlow" panose="00000500000000000000" pitchFamily="2" charset="0"/>
      <p:regular r:id="rId19"/>
      <p:bold r:id="rId20"/>
      <p:italic r:id="rId21"/>
      <p:boldItalic r:id="rId22"/>
    </p:embeddedFont>
    <p:embeddedFont>
      <p:font typeface="Be Vietnam ExtraBold" panose="020B0604020202020204" charset="0"/>
      <p:bold r:id="rId23"/>
      <p:boldItalic r:id="rId24"/>
    </p:embeddedFont>
    <p:embeddedFont>
      <p:font typeface="Libre Franklin" pitchFamily="2" charset="0"/>
      <p:regular r:id="rId25"/>
      <p:bold r:id="rId26"/>
      <p:italic r:id="rId27"/>
      <p:boldItalic r:id="rId28"/>
    </p:embeddedFont>
    <p:embeddedFont>
      <p:font typeface="Libre Franklin Medium"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5A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7BFAC8-4EF4-466B-8F55-AB630C215001}">
  <a:tblStyle styleId="{D57BFAC8-4EF4-466B-8F55-AB630C2150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a0f900027_1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a0f900027_1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9a0f900027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33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8b7e7b105a_1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8b7e7b105a_1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9a0f900027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8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427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4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14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785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d83cf88e8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d83cf88e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75"/>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16200" y="3913200"/>
            <a:ext cx="2122200" cy="64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590600" y="491400"/>
            <a:ext cx="3666900" cy="30642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616300" y="720000"/>
            <a:ext cx="2895600" cy="1851600"/>
          </a:xfrm>
          <a:prstGeom prst="rect">
            <a:avLst/>
          </a:prstGeom>
        </p:spPr>
        <p:txBody>
          <a:bodyPr spcFirstLastPara="1" wrap="square" lIns="91425" tIns="91425" rIns="91425" bIns="91425" anchor="t" anchorCtr="0">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7" name="Google Shape;17;p3"/>
          <p:cNvSpPr txBox="1">
            <a:spLocks noGrp="1"/>
          </p:cNvSpPr>
          <p:nvPr>
            <p:ph type="title" idx="2" hasCustomPrompt="1"/>
          </p:nvPr>
        </p:nvSpPr>
        <p:spPr>
          <a:xfrm flipH="1">
            <a:off x="616300" y="3795175"/>
            <a:ext cx="1635300" cy="988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flipH="1">
            <a:off x="5312925" y="3960725"/>
            <a:ext cx="3093600" cy="67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38898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lt1"/>
        </a:solidFill>
        <a:effectLst/>
      </p:bgPr>
    </p:bg>
    <p:spTree>
      <p:nvGrpSpPr>
        <p:cNvPr id="1"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txBox="1">
            <a:spLocks noGrp="1"/>
          </p:cNvSpPr>
          <p:nvPr>
            <p:ph type="subTitle" idx="1"/>
          </p:nvPr>
        </p:nvSpPr>
        <p:spPr>
          <a:xfrm>
            <a:off x="616200" y="1626750"/>
            <a:ext cx="3369600" cy="15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7" name="Google Shape;217;p33"/>
          <p:cNvSpPr txBox="1">
            <a:spLocks noGrp="1"/>
          </p:cNvSpPr>
          <p:nvPr>
            <p:ph type="title"/>
          </p:nvPr>
        </p:nvSpPr>
        <p:spPr>
          <a:xfrm>
            <a:off x="616200" y="491400"/>
            <a:ext cx="4032000" cy="94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flipH="1">
            <a:off x="240345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8" name="Google Shape;48;p9"/>
          <p:cNvSpPr txBox="1">
            <a:spLocks noGrp="1"/>
          </p:cNvSpPr>
          <p:nvPr>
            <p:ph type="title" idx="2" hasCustomPrompt="1"/>
          </p:nvPr>
        </p:nvSpPr>
        <p:spPr>
          <a:xfrm>
            <a:off x="6907825" y="3795175"/>
            <a:ext cx="1653900" cy="988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9" name="Google Shape;49;p9"/>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2094734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1pPr>
            <a:lvl2pPr lvl="1"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2pPr>
            <a:lvl3pPr lvl="2"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3pPr>
            <a:lvl4pPr lvl="3"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4pPr>
            <a:lvl5pPr lvl="4"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5pPr>
            <a:lvl6pPr lvl="5"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6pPr>
            <a:lvl7pPr lvl="6"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7pPr>
            <a:lvl8pPr lvl="7"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8pPr>
            <a:lvl9pPr lvl="8"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79" r:id="rId5"/>
    <p:sldLayoutId id="214748368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ctrTitle"/>
          </p:nvPr>
        </p:nvSpPr>
        <p:spPr>
          <a:xfrm>
            <a:off x="3960559" y="1232951"/>
            <a:ext cx="5868900" cy="16750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AI Master Class Series – </a:t>
            </a:r>
            <a:r>
              <a:rPr lang="ta-IN" sz="4800" dirty="0"/>
              <a:t> </a:t>
            </a:r>
            <a:r>
              <a:rPr lang="en-US" sz="4800" dirty="0"/>
              <a:t> </a:t>
            </a:r>
            <a:endParaRPr sz="4800" dirty="0"/>
          </a:p>
        </p:txBody>
      </p:sp>
      <p:sp>
        <p:nvSpPr>
          <p:cNvPr id="250" name="Google Shape;250;p41"/>
          <p:cNvSpPr txBox="1">
            <a:spLocks noGrp="1"/>
          </p:cNvSpPr>
          <p:nvPr>
            <p:ph type="subTitle" idx="1"/>
          </p:nvPr>
        </p:nvSpPr>
        <p:spPr>
          <a:xfrm>
            <a:off x="4823248" y="3063015"/>
            <a:ext cx="3259761" cy="64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Face Recognition using OpenCV</a:t>
            </a:r>
          </a:p>
        </p:txBody>
      </p:sp>
      <p:grpSp>
        <p:nvGrpSpPr>
          <p:cNvPr id="251" name="Google Shape;251;p41"/>
          <p:cNvGrpSpPr/>
          <p:nvPr/>
        </p:nvGrpSpPr>
        <p:grpSpPr>
          <a:xfrm>
            <a:off x="358235" y="1037598"/>
            <a:ext cx="2638129" cy="2407955"/>
            <a:chOff x="1380325" y="456475"/>
            <a:chExt cx="4827625" cy="4811100"/>
          </a:xfrm>
        </p:grpSpPr>
        <p:sp>
          <p:nvSpPr>
            <p:cNvPr id="252" name="Google Shape;252;p41"/>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1"/>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1"/>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1"/>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1"/>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1"/>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1"/>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1"/>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1"/>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1"/>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1"/>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1"/>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1"/>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1"/>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1"/>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1"/>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1"/>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1"/>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1"/>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1"/>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1"/>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1"/>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1"/>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1"/>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1"/>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1"/>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1"/>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1"/>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1"/>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1"/>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1"/>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1"/>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1"/>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1"/>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1"/>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1"/>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1"/>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1"/>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1"/>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1"/>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1"/>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1"/>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1"/>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1"/>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1"/>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1"/>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1"/>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1"/>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1"/>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1"/>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1"/>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1"/>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1"/>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1"/>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1"/>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1"/>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1"/>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1"/>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1"/>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 name="Picture 511">
            <a:extLst>
              <a:ext uri="{FF2B5EF4-FFF2-40B4-BE49-F238E27FC236}">
                <a16:creationId xmlns:a16="http://schemas.microsoft.com/office/drawing/2014/main" id="{C7D94B2F-BC60-CE50-6BAD-EBD93E25D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88" y="291656"/>
            <a:ext cx="1731110" cy="399487"/>
          </a:xfrm>
          <a:prstGeom prst="rect">
            <a:avLst/>
          </a:prstGeom>
        </p:spPr>
      </p:pic>
      <p:pic>
        <p:nvPicPr>
          <p:cNvPr id="513" name="Picture 512">
            <a:extLst>
              <a:ext uri="{FF2B5EF4-FFF2-40B4-BE49-F238E27FC236}">
                <a16:creationId xmlns:a16="http://schemas.microsoft.com/office/drawing/2014/main" id="{0ED8D790-3D9B-5C9D-6498-1318FEC9154B}"/>
              </a:ext>
            </a:extLst>
          </p:cNvPr>
          <p:cNvPicPr>
            <a:picLocks noChangeAspect="1"/>
          </p:cNvPicPr>
          <p:nvPr/>
        </p:nvPicPr>
        <p:blipFill>
          <a:blip r:embed="rId4">
            <a:clrChange>
              <a:clrFrom>
                <a:srgbClr val="F8F8F8"/>
              </a:clrFrom>
              <a:clrTo>
                <a:srgbClr val="F8F8F8">
                  <a:alpha val="0"/>
                </a:srgbClr>
              </a:clrTo>
            </a:clrChange>
            <a:extLst>
              <a:ext uri="{28A0092B-C50C-407E-A947-70E740481C1C}">
                <a14:useLocalDpi xmlns:a14="http://schemas.microsoft.com/office/drawing/2010/main" val="0"/>
              </a:ext>
            </a:extLst>
          </a:blip>
          <a:stretch>
            <a:fillRect/>
          </a:stretch>
        </p:blipFill>
        <p:spPr>
          <a:xfrm>
            <a:off x="8048457" y="47721"/>
            <a:ext cx="1148414" cy="1148414"/>
          </a:xfrm>
          <a:prstGeom prst="rect">
            <a:avLst/>
          </a:prstGeom>
        </p:spPr>
      </p:pic>
      <p:sp>
        <p:nvSpPr>
          <p:cNvPr id="515" name="TextBox 514">
            <a:extLst>
              <a:ext uri="{FF2B5EF4-FFF2-40B4-BE49-F238E27FC236}">
                <a16:creationId xmlns:a16="http://schemas.microsoft.com/office/drawing/2014/main" id="{9193E121-A5E0-4B75-0250-165C0DE3E4AA}"/>
              </a:ext>
            </a:extLst>
          </p:cNvPr>
          <p:cNvSpPr txBox="1"/>
          <p:nvPr/>
        </p:nvSpPr>
        <p:spPr>
          <a:xfrm>
            <a:off x="5400743" y="830575"/>
            <a:ext cx="2106599"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000000"/>
                </a:solidFill>
                <a:effectLst/>
                <a:uLnTx/>
                <a:uFillTx/>
                <a:latin typeface="Be Vietnam ExtraBold"/>
                <a:sym typeface="Be Vietnam ExtraBold"/>
              </a:rPr>
              <a:t>Day – 7/30</a:t>
            </a:r>
            <a:endParaRPr lang="en-IN" sz="900" dirty="0"/>
          </a:p>
        </p:txBody>
      </p:sp>
      <p:sp>
        <p:nvSpPr>
          <p:cNvPr id="517" name="TextBox 516">
            <a:extLst>
              <a:ext uri="{FF2B5EF4-FFF2-40B4-BE49-F238E27FC236}">
                <a16:creationId xmlns:a16="http://schemas.microsoft.com/office/drawing/2014/main" id="{303D8136-0CE3-B986-790D-30572F9FF454}"/>
              </a:ext>
            </a:extLst>
          </p:cNvPr>
          <p:cNvSpPr txBox="1"/>
          <p:nvPr/>
        </p:nvSpPr>
        <p:spPr>
          <a:xfrm>
            <a:off x="6454043" y="2100512"/>
            <a:ext cx="1580096" cy="646331"/>
          </a:xfrm>
          <a:prstGeom prst="rect">
            <a:avLst/>
          </a:prstGeom>
          <a:noFill/>
        </p:spPr>
        <p:txBody>
          <a:bodyPr wrap="square">
            <a:spAutoFit/>
          </a:bodyPr>
          <a:lstStyle/>
          <a:p>
            <a:r>
              <a:rPr kumimoji="0" lang="ta-IN" sz="3600" b="0" i="0" u="none" strike="noStrike" kern="0" cap="none" spc="0" normalizeH="0" baseline="0" noProof="0" dirty="0">
                <a:ln>
                  <a:noFill/>
                </a:ln>
                <a:solidFill>
                  <a:srgbClr val="000000"/>
                </a:solidFill>
                <a:effectLst/>
                <a:uLnTx/>
                <a:uFillTx/>
                <a:latin typeface="Arial Black" panose="020B0A04020102020204" pitchFamily="34" charset="0"/>
                <a:sym typeface="Be Vietnam ExtraBold"/>
              </a:rPr>
              <a:t>தமிழ்</a:t>
            </a:r>
            <a:endParaRPr lang="en-IN" dirty="0"/>
          </a:p>
        </p:txBody>
      </p:sp>
      <p:sp>
        <p:nvSpPr>
          <p:cNvPr id="6" name="Rectangle: Rounded Corners 5">
            <a:extLst>
              <a:ext uri="{FF2B5EF4-FFF2-40B4-BE49-F238E27FC236}">
                <a16:creationId xmlns:a16="http://schemas.microsoft.com/office/drawing/2014/main" id="{C903601C-1B80-B276-9CF6-15FC47993DA1}"/>
              </a:ext>
            </a:extLst>
          </p:cNvPr>
          <p:cNvSpPr/>
          <p:nvPr/>
        </p:nvSpPr>
        <p:spPr>
          <a:xfrm>
            <a:off x="5648178" y="4366696"/>
            <a:ext cx="3821116" cy="464996"/>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792629B7-E899-6C0C-DE48-35AF27971A46}"/>
              </a:ext>
            </a:extLst>
          </p:cNvPr>
          <p:cNvPicPr>
            <a:picLocks noChangeAspect="1"/>
          </p:cNvPicPr>
          <p:nvPr/>
        </p:nvPicPr>
        <p:blipFill>
          <a:blip r:embed="rId5"/>
          <a:stretch>
            <a:fillRect/>
          </a:stretch>
        </p:blipFill>
        <p:spPr>
          <a:xfrm>
            <a:off x="5786299" y="4442251"/>
            <a:ext cx="313885" cy="313885"/>
          </a:xfrm>
          <a:prstGeom prst="rect">
            <a:avLst/>
          </a:prstGeom>
        </p:spPr>
      </p:pic>
      <p:pic>
        <p:nvPicPr>
          <p:cNvPr id="10" name="Picture 9">
            <a:extLst>
              <a:ext uri="{FF2B5EF4-FFF2-40B4-BE49-F238E27FC236}">
                <a16:creationId xmlns:a16="http://schemas.microsoft.com/office/drawing/2014/main" id="{9DC15ABA-8F41-7226-3AEE-A5387C668BEC}"/>
              </a:ext>
            </a:extLst>
          </p:cNvPr>
          <p:cNvPicPr>
            <a:picLocks noChangeAspect="1"/>
          </p:cNvPicPr>
          <p:nvPr/>
        </p:nvPicPr>
        <p:blipFill>
          <a:blip r:embed="rId6"/>
          <a:stretch>
            <a:fillRect/>
          </a:stretch>
        </p:blipFill>
        <p:spPr>
          <a:xfrm>
            <a:off x="6211438" y="4442251"/>
            <a:ext cx="241691" cy="313885"/>
          </a:xfrm>
          <a:prstGeom prst="rect">
            <a:avLst/>
          </a:prstGeom>
        </p:spPr>
      </p:pic>
      <p:pic>
        <p:nvPicPr>
          <p:cNvPr id="12" name="Picture 11">
            <a:extLst>
              <a:ext uri="{FF2B5EF4-FFF2-40B4-BE49-F238E27FC236}">
                <a16:creationId xmlns:a16="http://schemas.microsoft.com/office/drawing/2014/main" id="{4C928290-8538-A348-D219-58A919B2AE39}"/>
              </a:ext>
            </a:extLst>
          </p:cNvPr>
          <p:cNvPicPr>
            <a:picLocks noChangeAspect="1"/>
          </p:cNvPicPr>
          <p:nvPr/>
        </p:nvPicPr>
        <p:blipFill rotWithShape="1">
          <a:blip r:embed="rId7"/>
          <a:srcRect b="21231"/>
          <a:stretch/>
        </p:blipFill>
        <p:spPr>
          <a:xfrm>
            <a:off x="6564383" y="4442251"/>
            <a:ext cx="323442" cy="313885"/>
          </a:xfrm>
          <a:prstGeom prst="rect">
            <a:avLst/>
          </a:prstGeom>
        </p:spPr>
      </p:pic>
      <p:pic>
        <p:nvPicPr>
          <p:cNvPr id="14" name="Picture 13">
            <a:extLst>
              <a:ext uri="{FF2B5EF4-FFF2-40B4-BE49-F238E27FC236}">
                <a16:creationId xmlns:a16="http://schemas.microsoft.com/office/drawing/2014/main" id="{676ED53E-2218-52EA-3705-8C54BCB420D3}"/>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999079" y="4407019"/>
            <a:ext cx="384348" cy="384348"/>
          </a:xfrm>
          <a:prstGeom prst="rect">
            <a:avLst/>
          </a:prstGeom>
        </p:spPr>
      </p:pic>
      <p:pic>
        <p:nvPicPr>
          <p:cNvPr id="16" name="Picture 15">
            <a:extLst>
              <a:ext uri="{FF2B5EF4-FFF2-40B4-BE49-F238E27FC236}">
                <a16:creationId xmlns:a16="http://schemas.microsoft.com/office/drawing/2014/main" id="{0483C4D0-508A-6745-2660-BF0025E832F0}"/>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7451085" y="4407019"/>
            <a:ext cx="287891" cy="384349"/>
          </a:xfrm>
          <a:prstGeom prst="rect">
            <a:avLst/>
          </a:prstGeom>
        </p:spPr>
      </p:pic>
      <p:pic>
        <p:nvPicPr>
          <p:cNvPr id="18" name="Picture 17">
            <a:extLst>
              <a:ext uri="{FF2B5EF4-FFF2-40B4-BE49-F238E27FC236}">
                <a16:creationId xmlns:a16="http://schemas.microsoft.com/office/drawing/2014/main" id="{7244F3C4-89EB-0895-2C09-B251F955E257}"/>
              </a:ext>
            </a:extLst>
          </p:cNvPr>
          <p:cNvPicPr>
            <a:picLocks noChangeAspect="1"/>
          </p:cNvPicPr>
          <p:nvPr/>
        </p:nvPicPr>
        <p:blipFill>
          <a:blip r:embed="rId10"/>
          <a:stretch>
            <a:fillRect/>
          </a:stretch>
        </p:blipFill>
        <p:spPr>
          <a:xfrm>
            <a:off x="7808284" y="4469900"/>
            <a:ext cx="480345" cy="258586"/>
          </a:xfrm>
          <a:prstGeom prst="rect">
            <a:avLst/>
          </a:prstGeom>
        </p:spPr>
      </p:pic>
      <p:pic>
        <p:nvPicPr>
          <p:cNvPr id="20" name="Picture 19">
            <a:extLst>
              <a:ext uri="{FF2B5EF4-FFF2-40B4-BE49-F238E27FC236}">
                <a16:creationId xmlns:a16="http://schemas.microsoft.com/office/drawing/2014/main" id="{40737923-2CCE-9934-75CA-E2FAA7AC298B}"/>
              </a:ext>
            </a:extLst>
          </p:cNvPr>
          <p:cNvPicPr>
            <a:picLocks noChangeAspect="1"/>
          </p:cNvPicPr>
          <p:nvPr/>
        </p:nvPicPr>
        <p:blipFill rotWithShape="1">
          <a:blip r:embed="rId11">
            <a:clrChange>
              <a:clrFrom>
                <a:srgbClr val="FFFFFF"/>
              </a:clrFrom>
              <a:clrTo>
                <a:srgbClr val="FFFFFF">
                  <a:alpha val="0"/>
                </a:srgbClr>
              </a:clrTo>
            </a:clrChange>
          </a:blip>
          <a:srcRect l="25208" r="26760"/>
          <a:stretch/>
        </p:blipFill>
        <p:spPr>
          <a:xfrm>
            <a:off x="8357937" y="4412911"/>
            <a:ext cx="318019" cy="372564"/>
          </a:xfrm>
          <a:prstGeom prst="rect">
            <a:avLst/>
          </a:prstGeom>
        </p:spPr>
      </p:pic>
      <p:pic>
        <p:nvPicPr>
          <p:cNvPr id="22" name="Picture 21">
            <a:extLst>
              <a:ext uri="{FF2B5EF4-FFF2-40B4-BE49-F238E27FC236}">
                <a16:creationId xmlns:a16="http://schemas.microsoft.com/office/drawing/2014/main" id="{C5A0B642-9555-F713-5054-EE8E0B53C7AF}"/>
              </a:ext>
            </a:extLst>
          </p:cNvPr>
          <p:cNvPicPr>
            <a:picLocks noChangeAspect="1"/>
          </p:cNvPicPr>
          <p:nvPr/>
        </p:nvPicPr>
        <p:blipFill>
          <a:blip r:embed="rId12"/>
          <a:stretch>
            <a:fillRect/>
          </a:stretch>
        </p:blipFill>
        <p:spPr>
          <a:xfrm>
            <a:off x="8745264" y="4442251"/>
            <a:ext cx="318019" cy="3180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4"/>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dirty="0"/>
              <a:t>03</a:t>
            </a:r>
            <a:endParaRPr dirty="0"/>
          </a:p>
        </p:txBody>
      </p:sp>
      <p:sp>
        <p:nvSpPr>
          <p:cNvPr id="552" name="Google Shape;552;p44"/>
          <p:cNvSpPr txBox="1">
            <a:spLocks noGrp="1"/>
          </p:cNvSpPr>
          <p:nvPr>
            <p:ph type="title"/>
          </p:nvPr>
        </p:nvSpPr>
        <p:spPr>
          <a:xfrm flipH="1">
            <a:off x="310796" y="1212843"/>
            <a:ext cx="5437165"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Face recognition</a:t>
            </a:r>
            <a:endParaRPr dirty="0">
              <a:solidFill>
                <a:schemeClr val="dk1"/>
              </a:solidFill>
            </a:endParaRPr>
          </a:p>
        </p:txBody>
      </p:sp>
      <p:grpSp>
        <p:nvGrpSpPr>
          <p:cNvPr id="553" name="Google Shape;553;p44"/>
          <p:cNvGrpSpPr/>
          <p:nvPr/>
        </p:nvGrpSpPr>
        <p:grpSpPr>
          <a:xfrm>
            <a:off x="5313079" y="871955"/>
            <a:ext cx="3093441" cy="2952953"/>
            <a:chOff x="1410350" y="458825"/>
            <a:chExt cx="4602650" cy="4394275"/>
          </a:xfrm>
        </p:grpSpPr>
        <p:sp>
          <p:nvSpPr>
            <p:cNvPr id="554" name="Google Shape;554;p44"/>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4"/>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4"/>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4"/>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4"/>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4"/>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358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7" name="Google Shape;1937;p5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t>
            </a:r>
            <a:r>
              <a:rPr lang="en-GB" dirty="0"/>
              <a:t>Mindset Task of the Day</a:t>
            </a:r>
            <a:r>
              <a:rPr lang="en-IN" dirty="0"/>
              <a:t>💡</a:t>
            </a:r>
            <a:endParaRPr dirty="0"/>
          </a:p>
        </p:txBody>
      </p:sp>
      <p:grpSp>
        <p:nvGrpSpPr>
          <p:cNvPr id="1938" name="Google Shape;1938;p57"/>
          <p:cNvGrpSpPr/>
          <p:nvPr/>
        </p:nvGrpSpPr>
        <p:grpSpPr>
          <a:xfrm flipH="1">
            <a:off x="5696228" y="1536057"/>
            <a:ext cx="1883861" cy="2874088"/>
            <a:chOff x="4572029" y="1613481"/>
            <a:chExt cx="1740448" cy="2655292"/>
          </a:xfrm>
        </p:grpSpPr>
        <p:sp>
          <p:nvSpPr>
            <p:cNvPr id="1939" name="Google Shape;1939;p57"/>
            <p:cNvSpPr/>
            <p:nvPr/>
          </p:nvSpPr>
          <p:spPr>
            <a:xfrm>
              <a:off x="4817268" y="3594947"/>
              <a:ext cx="1167111" cy="673825"/>
            </a:xfrm>
            <a:custGeom>
              <a:avLst/>
              <a:gdLst/>
              <a:ahLst/>
              <a:cxnLst/>
              <a:rect l="l" t="t" r="r" b="b"/>
              <a:pathLst>
                <a:path w="68583" h="39596" extrusionOk="0">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7"/>
            <p:cNvSpPr/>
            <p:nvPr/>
          </p:nvSpPr>
          <p:spPr>
            <a:xfrm>
              <a:off x="4781497" y="3342493"/>
              <a:ext cx="350254" cy="560148"/>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7"/>
            <p:cNvSpPr/>
            <p:nvPr/>
          </p:nvSpPr>
          <p:spPr>
            <a:xfrm>
              <a:off x="4855864" y="3391843"/>
              <a:ext cx="270782" cy="430747"/>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7"/>
            <p:cNvSpPr/>
            <p:nvPr/>
          </p:nvSpPr>
          <p:spPr>
            <a:xfrm>
              <a:off x="4791061" y="3582507"/>
              <a:ext cx="322533" cy="353045"/>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7"/>
            <p:cNvSpPr/>
            <p:nvPr/>
          </p:nvSpPr>
          <p:spPr>
            <a:xfrm>
              <a:off x="4851881" y="3617291"/>
              <a:ext cx="265116" cy="285349"/>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7"/>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7"/>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7"/>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7"/>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7"/>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7"/>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7"/>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7"/>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7"/>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7"/>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7"/>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7"/>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7"/>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7"/>
            <p:cNvSpPr/>
            <p:nvPr/>
          </p:nvSpPr>
          <p:spPr>
            <a:xfrm>
              <a:off x="4996071" y="1797031"/>
              <a:ext cx="151013" cy="196008"/>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7"/>
            <p:cNvSpPr/>
            <p:nvPr/>
          </p:nvSpPr>
          <p:spPr>
            <a:xfrm>
              <a:off x="4996071" y="1797031"/>
              <a:ext cx="151013" cy="196008"/>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7"/>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7"/>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7"/>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7"/>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7"/>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7"/>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7"/>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7"/>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7"/>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7"/>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7"/>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7"/>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7"/>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7"/>
            <p:cNvSpPr/>
            <p:nvPr/>
          </p:nvSpPr>
          <p:spPr>
            <a:xfrm>
              <a:off x="4791725" y="1628235"/>
              <a:ext cx="228766" cy="29396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7"/>
            <p:cNvSpPr/>
            <p:nvPr/>
          </p:nvSpPr>
          <p:spPr>
            <a:xfrm>
              <a:off x="4791725" y="1628235"/>
              <a:ext cx="228766" cy="29396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7"/>
            <p:cNvSpPr/>
            <p:nvPr/>
          </p:nvSpPr>
          <p:spPr>
            <a:xfrm>
              <a:off x="5395710" y="2729846"/>
              <a:ext cx="214012" cy="677450"/>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7"/>
            <p:cNvSpPr/>
            <p:nvPr/>
          </p:nvSpPr>
          <p:spPr>
            <a:xfrm>
              <a:off x="5426920" y="3858906"/>
              <a:ext cx="363324" cy="129231"/>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7"/>
            <p:cNvSpPr/>
            <p:nvPr/>
          </p:nvSpPr>
          <p:spPr>
            <a:xfrm>
              <a:off x="5428060" y="3780795"/>
              <a:ext cx="369552" cy="187227"/>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7"/>
            <p:cNvSpPr/>
            <p:nvPr/>
          </p:nvSpPr>
          <p:spPr>
            <a:xfrm>
              <a:off x="5684633" y="3896378"/>
              <a:ext cx="111277" cy="71354"/>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7"/>
            <p:cNvSpPr/>
            <p:nvPr/>
          </p:nvSpPr>
          <p:spPr>
            <a:xfrm>
              <a:off x="5433727" y="3351240"/>
              <a:ext cx="207222" cy="524633"/>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7"/>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7"/>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7"/>
            <p:cNvSpPr/>
            <p:nvPr/>
          </p:nvSpPr>
          <p:spPr>
            <a:xfrm>
              <a:off x="5440551" y="3447933"/>
              <a:ext cx="101050" cy="337763"/>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7"/>
            <p:cNvSpPr/>
            <p:nvPr/>
          </p:nvSpPr>
          <p:spPr>
            <a:xfrm>
              <a:off x="5178856" y="2599270"/>
              <a:ext cx="423498" cy="350492"/>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7"/>
            <p:cNvSpPr/>
            <p:nvPr/>
          </p:nvSpPr>
          <p:spPr>
            <a:xfrm>
              <a:off x="5217451" y="2604954"/>
              <a:ext cx="370131" cy="152715"/>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7"/>
            <p:cNvSpPr/>
            <p:nvPr/>
          </p:nvSpPr>
          <p:spPr>
            <a:xfrm>
              <a:off x="5445180" y="2114118"/>
              <a:ext cx="640232" cy="422783"/>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7"/>
            <p:cNvSpPr/>
            <p:nvPr/>
          </p:nvSpPr>
          <p:spPr>
            <a:xfrm>
              <a:off x="6087675" y="2198797"/>
              <a:ext cx="83284" cy="11497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7"/>
            <p:cNvSpPr/>
            <p:nvPr/>
          </p:nvSpPr>
          <p:spPr>
            <a:xfrm>
              <a:off x="6104710" y="2258035"/>
              <a:ext cx="107295" cy="92626"/>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7"/>
            <p:cNvSpPr/>
            <p:nvPr/>
          </p:nvSpPr>
          <p:spPr>
            <a:xfrm>
              <a:off x="5995151" y="2290471"/>
              <a:ext cx="157259" cy="157259"/>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7"/>
            <p:cNvSpPr/>
            <p:nvPr/>
          </p:nvSpPr>
          <p:spPr>
            <a:xfrm>
              <a:off x="5985502" y="2276482"/>
              <a:ext cx="59051" cy="84390"/>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7"/>
            <p:cNvSpPr/>
            <p:nvPr/>
          </p:nvSpPr>
          <p:spPr>
            <a:xfrm>
              <a:off x="6042834" y="2191055"/>
              <a:ext cx="50576" cy="123853"/>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7"/>
            <p:cNvSpPr/>
            <p:nvPr/>
          </p:nvSpPr>
          <p:spPr>
            <a:xfrm>
              <a:off x="5177716" y="2762825"/>
              <a:ext cx="245256" cy="651226"/>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7"/>
            <p:cNvSpPr/>
            <p:nvPr/>
          </p:nvSpPr>
          <p:spPr>
            <a:xfrm>
              <a:off x="5091437" y="3966763"/>
              <a:ext cx="279870" cy="187107"/>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7"/>
            <p:cNvSpPr/>
            <p:nvPr/>
          </p:nvSpPr>
          <p:spPr>
            <a:xfrm>
              <a:off x="5089735" y="3836494"/>
              <a:ext cx="286115" cy="29927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7"/>
            <p:cNvSpPr/>
            <p:nvPr/>
          </p:nvSpPr>
          <p:spPr>
            <a:xfrm>
              <a:off x="5193610" y="4063830"/>
              <a:ext cx="170890" cy="71916"/>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7"/>
            <p:cNvSpPr/>
            <p:nvPr/>
          </p:nvSpPr>
          <p:spPr>
            <a:xfrm>
              <a:off x="5087472" y="3364479"/>
              <a:ext cx="221398" cy="623181"/>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7"/>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7"/>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7"/>
            <p:cNvSpPr/>
            <p:nvPr/>
          </p:nvSpPr>
          <p:spPr>
            <a:xfrm>
              <a:off x="5269678" y="3512634"/>
              <a:ext cx="36911" cy="382621"/>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7"/>
            <p:cNvSpPr/>
            <p:nvPr/>
          </p:nvSpPr>
          <p:spPr>
            <a:xfrm>
              <a:off x="5093717" y="3487090"/>
              <a:ext cx="105594" cy="393411"/>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7"/>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7"/>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7"/>
            <p:cNvSpPr/>
            <p:nvPr/>
          </p:nvSpPr>
          <p:spPr>
            <a:xfrm>
              <a:off x="5246415" y="2346390"/>
              <a:ext cx="310518" cy="377788"/>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7"/>
            <p:cNvSpPr/>
            <p:nvPr/>
          </p:nvSpPr>
          <p:spPr>
            <a:xfrm>
              <a:off x="5120384" y="2089613"/>
              <a:ext cx="500689" cy="494358"/>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7"/>
            <p:cNvSpPr/>
            <p:nvPr/>
          </p:nvSpPr>
          <p:spPr>
            <a:xfrm>
              <a:off x="5139681" y="2167894"/>
              <a:ext cx="147610" cy="209094"/>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7"/>
            <p:cNvSpPr/>
            <p:nvPr/>
          </p:nvSpPr>
          <p:spPr>
            <a:xfrm>
              <a:off x="5218030" y="2145720"/>
              <a:ext cx="394534" cy="43769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7"/>
            <p:cNvSpPr/>
            <p:nvPr/>
          </p:nvSpPr>
          <p:spPr>
            <a:xfrm>
              <a:off x="4766862" y="2167962"/>
              <a:ext cx="478992" cy="487568"/>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7"/>
            <p:cNvSpPr/>
            <p:nvPr/>
          </p:nvSpPr>
          <p:spPr>
            <a:xfrm>
              <a:off x="4758796" y="2228408"/>
              <a:ext cx="49963" cy="123955"/>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7"/>
            <p:cNvSpPr/>
            <p:nvPr/>
          </p:nvSpPr>
          <p:spPr>
            <a:xfrm>
              <a:off x="4829180" y="2284498"/>
              <a:ext cx="44858" cy="89444"/>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7"/>
            <p:cNvSpPr/>
            <p:nvPr/>
          </p:nvSpPr>
          <p:spPr>
            <a:xfrm>
              <a:off x="4707131" y="2331006"/>
              <a:ext cx="179398" cy="157191"/>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7"/>
            <p:cNvSpPr/>
            <p:nvPr/>
          </p:nvSpPr>
          <p:spPr>
            <a:xfrm>
              <a:off x="4693517" y="2252113"/>
              <a:ext cx="76085" cy="113303"/>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7"/>
            <p:cNvSpPr/>
            <p:nvPr/>
          </p:nvSpPr>
          <p:spPr>
            <a:xfrm>
              <a:off x="4651432" y="2326905"/>
              <a:ext cx="108521" cy="90176"/>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7"/>
            <p:cNvSpPr/>
            <p:nvPr/>
          </p:nvSpPr>
          <p:spPr>
            <a:xfrm>
              <a:off x="5249240" y="1864727"/>
              <a:ext cx="261712" cy="304511"/>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7"/>
            <p:cNvSpPr/>
            <p:nvPr/>
          </p:nvSpPr>
          <p:spPr>
            <a:xfrm>
              <a:off x="5238468" y="1706668"/>
              <a:ext cx="336062" cy="367204"/>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7"/>
            <p:cNvSpPr/>
            <p:nvPr/>
          </p:nvSpPr>
          <p:spPr>
            <a:xfrm>
              <a:off x="5351958" y="1853376"/>
              <a:ext cx="216326" cy="113660"/>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7"/>
            <p:cNvSpPr/>
            <p:nvPr/>
          </p:nvSpPr>
          <p:spPr>
            <a:xfrm>
              <a:off x="5275362" y="1706924"/>
              <a:ext cx="286115" cy="367289"/>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7"/>
            <p:cNvSpPr/>
            <p:nvPr/>
          </p:nvSpPr>
          <p:spPr>
            <a:xfrm>
              <a:off x="5438985" y="1897009"/>
              <a:ext cx="61569" cy="31891"/>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7"/>
            <p:cNvSpPr/>
            <p:nvPr/>
          </p:nvSpPr>
          <p:spPr>
            <a:xfrm>
              <a:off x="5537619" y="1885522"/>
              <a:ext cx="53673" cy="29747"/>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7"/>
            <p:cNvSpPr/>
            <p:nvPr/>
          </p:nvSpPr>
          <p:spPr>
            <a:xfrm>
              <a:off x="5756736" y="1729063"/>
              <a:ext cx="555740" cy="991150"/>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C100">
                <a:alpha val="59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7"/>
            <p:cNvSpPr/>
            <p:nvPr/>
          </p:nvSpPr>
          <p:spPr>
            <a:xfrm>
              <a:off x="5756736" y="1729063"/>
              <a:ext cx="555740" cy="991150"/>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7"/>
            <p:cNvSpPr/>
            <p:nvPr/>
          </p:nvSpPr>
          <p:spPr>
            <a:xfrm>
              <a:off x="4572029" y="1936962"/>
              <a:ext cx="1303932" cy="892942"/>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7"/>
            <p:cNvSpPr/>
            <p:nvPr/>
          </p:nvSpPr>
          <p:spPr>
            <a:xfrm>
              <a:off x="4572029" y="1936962"/>
              <a:ext cx="1303932" cy="872896"/>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455A64">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98;p50">
            <a:extLst>
              <a:ext uri="{FF2B5EF4-FFF2-40B4-BE49-F238E27FC236}">
                <a16:creationId xmlns:a16="http://schemas.microsoft.com/office/drawing/2014/main" id="{B97268CA-5BCB-C468-0ED2-29D1D2BDAAE8}"/>
              </a:ext>
            </a:extLst>
          </p:cNvPr>
          <p:cNvSpPr txBox="1">
            <a:spLocks noGrp="1"/>
          </p:cNvSpPr>
          <p:nvPr>
            <p:ph type="body" idx="1"/>
          </p:nvPr>
        </p:nvSpPr>
        <p:spPr>
          <a:xfrm>
            <a:off x="568693" y="2262366"/>
            <a:ext cx="5416928" cy="1118896"/>
          </a:xfrm>
          <a:prstGeom prst="rect">
            <a:avLst/>
          </a:prstGeom>
        </p:spPr>
        <p:txBody>
          <a:bodyPr spcFirstLastPara="1" wrap="square" lIns="91425" tIns="91425" rIns="91425" bIns="91425" anchor="t" anchorCtr="0">
            <a:noAutofit/>
          </a:bodyPr>
          <a:lstStyle/>
          <a:p>
            <a:pPr marL="0" lvl="0" indent="0" algn="ctr">
              <a:buNone/>
            </a:pPr>
            <a:r>
              <a:rPr lang="en-US" dirty="0"/>
              <a:t>Practical Task – Write down you list of</a:t>
            </a:r>
          </a:p>
          <a:p>
            <a:pPr marL="0" lvl="0" indent="0" algn="ctr">
              <a:buNone/>
            </a:pPr>
            <a:r>
              <a:rPr lang="en-US" dirty="0"/>
              <a:t> </a:t>
            </a:r>
          </a:p>
          <a:p>
            <a:pPr marL="0" lvl="0" indent="0" algn="ctr">
              <a:buNone/>
            </a:pPr>
            <a:r>
              <a:rPr lang="en-US" dirty="0"/>
              <a:t>Bad Habits and tear the paper and burn 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500"/>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
                                            <p:txEl>
                                              <p:pRg st="1" end="1"/>
                                            </p:txEl>
                                          </p:spTgt>
                                        </p:tgtEl>
                                        <p:attrNameLst>
                                          <p:attrName>style.visibility</p:attrName>
                                        </p:attrNameLst>
                                      </p:cBhvr>
                                      <p:to>
                                        <p:strVal val="visible"/>
                                      </p:to>
                                    </p:set>
                                    <p:animEffect transition="in" filter="fade">
                                      <p:cBhvr>
                                        <p:cTn id="12" dur="500"/>
                                        <p:tgtEl>
                                          <p:spTgt spid="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
                                            <p:txEl>
                                              <p:pRg st="2" end="2"/>
                                            </p:txEl>
                                          </p:spTgt>
                                        </p:tgtEl>
                                        <p:attrNameLst>
                                          <p:attrName>style.visibility</p:attrName>
                                        </p:attrNameLst>
                                      </p:cBhvr>
                                      <p:to>
                                        <p:strVal val="visible"/>
                                      </p:to>
                                    </p:set>
                                    <p:animEffect transition="in" filter="fade">
                                      <p:cBhvr>
                                        <p:cTn id="17" dur="500"/>
                                        <p:tgtEl>
                                          <p:spTgt spid="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7"/>
        <p:cNvGrpSpPr/>
        <p:nvPr/>
      </p:nvGrpSpPr>
      <p:grpSpPr>
        <a:xfrm>
          <a:off x="0" y="0"/>
          <a:ext cx="0" cy="0"/>
          <a:chOff x="0" y="0"/>
          <a:chExt cx="0" cy="0"/>
        </a:xfrm>
      </p:grpSpPr>
      <p:sp>
        <p:nvSpPr>
          <p:cNvPr id="3308" name="Google Shape;3308;p73"/>
          <p:cNvSpPr txBox="1">
            <a:spLocks noGrp="1"/>
          </p:cNvSpPr>
          <p:nvPr>
            <p:ph type="subTitle" idx="1"/>
          </p:nvPr>
        </p:nvSpPr>
        <p:spPr>
          <a:xfrm>
            <a:off x="616199" y="1626750"/>
            <a:ext cx="4962137" cy="152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rPr>
              <a:t>Do you have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Course related questions?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+91 </a:t>
            </a:r>
            <a:r>
              <a:rPr lang="en-IN" dirty="0">
                <a:solidFill>
                  <a:schemeClr val="dk1"/>
                </a:solidFill>
              </a:rPr>
              <a:t>9363083283</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Pantechsolutions.net</a:t>
            </a:r>
          </a:p>
          <a:p>
            <a:pPr marL="0" lvl="0" indent="0" algn="l" rtl="0">
              <a:spcBef>
                <a:spcPts val="0"/>
              </a:spcBef>
              <a:spcAft>
                <a:spcPts val="0"/>
              </a:spcAft>
              <a:buClr>
                <a:schemeClr val="dk1"/>
              </a:buClr>
              <a:buSzPts val="1100"/>
              <a:buFont typeface="Arial"/>
              <a:buNone/>
            </a:pPr>
            <a:endParaRPr lang="en-GB"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Follow Me on the LinkedIn – Link in Description</a:t>
            </a:r>
          </a:p>
          <a:p>
            <a:pPr marL="0" lvl="0" indent="0" algn="l" rtl="0">
              <a:spcBef>
                <a:spcPts val="0"/>
              </a:spcBef>
              <a:spcAft>
                <a:spcPts val="0"/>
              </a:spcAft>
              <a:buClr>
                <a:schemeClr val="dk1"/>
              </a:buClr>
              <a:buSzPts val="1100"/>
              <a:buFont typeface="Arial"/>
              <a:buNone/>
            </a:pPr>
            <a:endParaRPr lang="en-GB" dirty="0">
              <a:solidFill>
                <a:schemeClr val="dk1"/>
              </a:solidFill>
            </a:endParaRPr>
          </a:p>
        </p:txBody>
      </p:sp>
      <p:sp>
        <p:nvSpPr>
          <p:cNvPr id="3309" name="Google Shape;3309;p73"/>
          <p:cNvSpPr txBox="1">
            <a:spLocks noGrp="1"/>
          </p:cNvSpPr>
          <p:nvPr>
            <p:ph type="title"/>
          </p:nvPr>
        </p:nvSpPr>
        <p:spPr>
          <a:xfrm>
            <a:off x="616200" y="491400"/>
            <a:ext cx="4032000" cy="9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Thanks</a:t>
            </a:r>
            <a:endParaRPr/>
          </a:p>
        </p:txBody>
      </p:sp>
      <p:grpSp>
        <p:nvGrpSpPr>
          <p:cNvPr id="3311" name="Google Shape;3311;p73"/>
          <p:cNvGrpSpPr/>
          <p:nvPr/>
        </p:nvGrpSpPr>
        <p:grpSpPr>
          <a:xfrm>
            <a:off x="5700435" y="1214017"/>
            <a:ext cx="2824717" cy="3047785"/>
            <a:chOff x="4981419" y="541059"/>
            <a:chExt cx="3959767" cy="3869816"/>
          </a:xfrm>
        </p:grpSpPr>
        <p:sp>
          <p:nvSpPr>
            <p:cNvPr id="3312" name="Google Shape;3312;p73"/>
            <p:cNvSpPr/>
            <p:nvPr/>
          </p:nvSpPr>
          <p:spPr>
            <a:xfrm>
              <a:off x="4981419" y="2256088"/>
              <a:ext cx="3945689" cy="2154787"/>
            </a:xfrm>
            <a:custGeom>
              <a:avLst/>
              <a:gdLst/>
              <a:ahLst/>
              <a:cxnLst/>
              <a:rect l="l" t="t" r="r" b="b"/>
              <a:pathLst>
                <a:path w="196474" h="107578" extrusionOk="0">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3"/>
            <p:cNvSpPr/>
            <p:nvPr/>
          </p:nvSpPr>
          <p:spPr>
            <a:xfrm>
              <a:off x="7573247" y="2743157"/>
              <a:ext cx="1166974" cy="672187"/>
            </a:xfrm>
            <a:custGeom>
              <a:avLst/>
              <a:gdLst/>
              <a:ahLst/>
              <a:cxnLst/>
              <a:rect l="l" t="t" r="r" b="b"/>
              <a:pathLst>
                <a:path w="58109" h="33559" extrusionOk="0">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3"/>
            <p:cNvSpPr/>
            <p:nvPr/>
          </p:nvSpPr>
          <p:spPr>
            <a:xfrm>
              <a:off x="5590341" y="2721785"/>
              <a:ext cx="2253558" cy="1298224"/>
            </a:xfrm>
            <a:custGeom>
              <a:avLst/>
              <a:gdLst/>
              <a:ahLst/>
              <a:cxnLst/>
              <a:rect l="l" t="t" r="r" b="b"/>
              <a:pathLst>
                <a:path w="112215" h="64814" extrusionOk="0">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3"/>
            <p:cNvSpPr/>
            <p:nvPr/>
          </p:nvSpPr>
          <p:spPr>
            <a:xfrm>
              <a:off x="5522020" y="2701074"/>
              <a:ext cx="1122090" cy="646108"/>
            </a:xfrm>
            <a:custGeom>
              <a:avLst/>
              <a:gdLst/>
              <a:ahLst/>
              <a:cxnLst/>
              <a:rect l="l" t="t" r="r" b="b"/>
              <a:pathLst>
                <a:path w="55874" h="32257" extrusionOk="0">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3"/>
            <p:cNvSpPr/>
            <p:nvPr/>
          </p:nvSpPr>
          <p:spPr>
            <a:xfrm>
              <a:off x="5156920" y="3456746"/>
              <a:ext cx="828684" cy="477075"/>
            </a:xfrm>
            <a:custGeom>
              <a:avLst/>
              <a:gdLst/>
              <a:ahLst/>
              <a:cxnLst/>
              <a:rect l="l" t="t" r="r" b="b"/>
              <a:pathLst>
                <a:path w="41264" h="23818" extrusionOk="0">
                  <a:moveTo>
                    <a:pt x="19848" y="0"/>
                  </a:moveTo>
                  <a:lnTo>
                    <a:pt x="1" y="11475"/>
                  </a:lnTo>
                  <a:lnTo>
                    <a:pt x="21383" y="23817"/>
                  </a:lnTo>
                  <a:lnTo>
                    <a:pt x="41264" y="12342"/>
                  </a:lnTo>
                  <a:lnTo>
                    <a:pt x="198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3"/>
            <p:cNvSpPr/>
            <p:nvPr/>
          </p:nvSpPr>
          <p:spPr>
            <a:xfrm>
              <a:off x="5629200" y="3751387"/>
              <a:ext cx="751648" cy="431647"/>
            </a:xfrm>
            <a:custGeom>
              <a:avLst/>
              <a:gdLst/>
              <a:ahLst/>
              <a:cxnLst/>
              <a:rect l="l" t="t" r="r" b="b"/>
              <a:pathLst>
                <a:path w="37428" h="21550" extrusionOk="0">
                  <a:moveTo>
                    <a:pt x="16045" y="1"/>
                  </a:moveTo>
                  <a:lnTo>
                    <a:pt x="1" y="9207"/>
                  </a:lnTo>
                  <a:lnTo>
                    <a:pt x="21383" y="21549"/>
                  </a:lnTo>
                  <a:lnTo>
                    <a:pt x="37427" y="12343"/>
                  </a:lnTo>
                  <a:lnTo>
                    <a:pt x="1604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3"/>
            <p:cNvSpPr/>
            <p:nvPr/>
          </p:nvSpPr>
          <p:spPr>
            <a:xfrm>
              <a:off x="6424367" y="541059"/>
              <a:ext cx="412013" cy="513289"/>
            </a:xfrm>
            <a:custGeom>
              <a:avLst/>
              <a:gdLst/>
              <a:ahLst/>
              <a:cxnLst/>
              <a:rect l="l" t="t" r="r" b="b"/>
              <a:pathLst>
                <a:path w="20516" h="25626" extrusionOk="0">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3"/>
            <p:cNvSpPr/>
            <p:nvPr/>
          </p:nvSpPr>
          <p:spPr>
            <a:xfrm>
              <a:off x="6427058" y="736712"/>
              <a:ext cx="96476" cy="305377"/>
            </a:xfrm>
            <a:custGeom>
              <a:avLst/>
              <a:gdLst/>
              <a:ahLst/>
              <a:cxnLst/>
              <a:rect l="l" t="t" r="r" b="b"/>
              <a:pathLst>
                <a:path w="4804" h="15246" extrusionOk="0">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3"/>
            <p:cNvSpPr/>
            <p:nvPr/>
          </p:nvSpPr>
          <p:spPr>
            <a:xfrm>
              <a:off x="6459210" y="561189"/>
              <a:ext cx="377169" cy="492718"/>
            </a:xfrm>
            <a:custGeom>
              <a:avLst/>
              <a:gdLst/>
              <a:ahLst/>
              <a:cxnLst/>
              <a:rect l="l" t="t" r="r" b="b"/>
              <a:pathLst>
                <a:path w="18781" h="24599" extrusionOk="0">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3"/>
            <p:cNvSpPr/>
            <p:nvPr/>
          </p:nvSpPr>
          <p:spPr>
            <a:xfrm>
              <a:off x="6498050" y="599627"/>
              <a:ext cx="299470" cy="416484"/>
            </a:xfrm>
            <a:custGeom>
              <a:avLst/>
              <a:gdLst/>
              <a:ahLst/>
              <a:cxnLst/>
              <a:rect l="l" t="t" r="r" b="b"/>
              <a:pathLst>
                <a:path w="14912" h="20793" extrusionOk="0">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3"/>
            <p:cNvSpPr/>
            <p:nvPr/>
          </p:nvSpPr>
          <p:spPr>
            <a:xfrm>
              <a:off x="6648106" y="665766"/>
              <a:ext cx="13435" cy="171857"/>
            </a:xfrm>
            <a:custGeom>
              <a:avLst/>
              <a:gdLst/>
              <a:ahLst/>
              <a:cxnLst/>
              <a:rect l="l" t="t" r="r" b="b"/>
              <a:pathLst>
                <a:path w="669" h="8580" extrusionOk="0">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3"/>
            <p:cNvSpPr/>
            <p:nvPr/>
          </p:nvSpPr>
          <p:spPr>
            <a:xfrm>
              <a:off x="6597880" y="837603"/>
              <a:ext cx="54946" cy="78458"/>
            </a:xfrm>
            <a:custGeom>
              <a:avLst/>
              <a:gdLst/>
              <a:ahLst/>
              <a:cxnLst/>
              <a:rect l="l" t="t" r="r" b="b"/>
              <a:pathLst>
                <a:path w="2736" h="3917" extrusionOk="0">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73"/>
            <p:cNvSpPr/>
            <p:nvPr/>
          </p:nvSpPr>
          <p:spPr>
            <a:xfrm>
              <a:off x="6652805" y="818655"/>
              <a:ext cx="41551" cy="87852"/>
            </a:xfrm>
            <a:custGeom>
              <a:avLst/>
              <a:gdLst/>
              <a:ahLst/>
              <a:cxnLst/>
              <a:rect l="l" t="t" r="r" b="b"/>
              <a:pathLst>
                <a:path w="2069" h="4386" extrusionOk="0">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73"/>
            <p:cNvSpPr/>
            <p:nvPr/>
          </p:nvSpPr>
          <p:spPr>
            <a:xfrm>
              <a:off x="6633526" y="792756"/>
              <a:ext cx="44443" cy="58347"/>
            </a:xfrm>
            <a:custGeom>
              <a:avLst/>
              <a:gdLst/>
              <a:ahLst/>
              <a:cxnLst/>
              <a:rect l="l" t="t" r="r" b="b"/>
              <a:pathLst>
                <a:path w="2213" h="2913" extrusionOk="0">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3"/>
            <p:cNvSpPr/>
            <p:nvPr/>
          </p:nvSpPr>
          <p:spPr>
            <a:xfrm>
              <a:off x="6033160" y="2571620"/>
              <a:ext cx="22111" cy="724786"/>
            </a:xfrm>
            <a:custGeom>
              <a:avLst/>
              <a:gdLst/>
              <a:ahLst/>
              <a:cxnLst/>
              <a:rect l="l" t="t" r="r" b="b"/>
              <a:pathLst>
                <a:path w="1101" h="36185" extrusionOk="0">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3"/>
            <p:cNvSpPr/>
            <p:nvPr/>
          </p:nvSpPr>
          <p:spPr>
            <a:xfrm>
              <a:off x="6250352" y="2472752"/>
              <a:ext cx="242376" cy="567750"/>
            </a:xfrm>
            <a:custGeom>
              <a:avLst/>
              <a:gdLst/>
              <a:ahLst/>
              <a:cxnLst/>
              <a:rect l="l" t="t" r="r" b="b"/>
              <a:pathLst>
                <a:path w="12069" h="28345" extrusionOk="0">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3"/>
            <p:cNvSpPr/>
            <p:nvPr/>
          </p:nvSpPr>
          <p:spPr>
            <a:xfrm>
              <a:off x="5619822" y="2520003"/>
              <a:ext cx="850112" cy="455022"/>
            </a:xfrm>
            <a:custGeom>
              <a:avLst/>
              <a:gdLst/>
              <a:ahLst/>
              <a:cxnLst/>
              <a:rect l="l" t="t" r="r" b="b"/>
              <a:pathLst>
                <a:path w="42331" h="22717" extrusionOk="0">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3"/>
            <p:cNvSpPr/>
            <p:nvPr/>
          </p:nvSpPr>
          <p:spPr>
            <a:xfrm>
              <a:off x="5595703" y="2473073"/>
              <a:ext cx="242376" cy="567430"/>
            </a:xfrm>
            <a:custGeom>
              <a:avLst/>
              <a:gdLst/>
              <a:ahLst/>
              <a:cxnLst/>
              <a:rect l="l" t="t" r="r" b="b"/>
              <a:pathLst>
                <a:path w="12069" h="28329" extrusionOk="0">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3"/>
            <p:cNvSpPr/>
            <p:nvPr/>
          </p:nvSpPr>
          <p:spPr>
            <a:xfrm>
              <a:off x="6442461" y="2958300"/>
              <a:ext cx="51592" cy="84887"/>
            </a:xfrm>
            <a:custGeom>
              <a:avLst/>
              <a:gdLst/>
              <a:ahLst/>
              <a:cxnLst/>
              <a:rect l="l" t="t" r="r" b="b"/>
              <a:pathLst>
                <a:path w="2569" h="4238" extrusionOk="0">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3"/>
            <p:cNvSpPr/>
            <p:nvPr/>
          </p:nvSpPr>
          <p:spPr>
            <a:xfrm>
              <a:off x="5594377" y="2958300"/>
              <a:ext cx="51592" cy="84887"/>
            </a:xfrm>
            <a:custGeom>
              <a:avLst/>
              <a:gdLst/>
              <a:ahLst/>
              <a:cxnLst/>
              <a:rect l="l" t="t" r="r" b="b"/>
              <a:pathLst>
                <a:path w="2569" h="4238" extrusionOk="0">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3"/>
            <p:cNvSpPr/>
            <p:nvPr/>
          </p:nvSpPr>
          <p:spPr>
            <a:xfrm>
              <a:off x="6031814" y="3227903"/>
              <a:ext cx="24802" cy="72509"/>
            </a:xfrm>
            <a:custGeom>
              <a:avLst/>
              <a:gdLst/>
              <a:ahLst/>
              <a:cxnLst/>
              <a:rect l="l" t="t" r="r" b="b"/>
              <a:pathLst>
                <a:path w="1235" h="3620" extrusionOk="0">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3"/>
            <p:cNvSpPr/>
            <p:nvPr/>
          </p:nvSpPr>
          <p:spPr>
            <a:xfrm>
              <a:off x="5539432" y="1694647"/>
              <a:ext cx="995490" cy="1075451"/>
            </a:xfrm>
            <a:custGeom>
              <a:avLst/>
              <a:gdLst/>
              <a:ahLst/>
              <a:cxnLst/>
              <a:rect l="l" t="t" r="r" b="b"/>
              <a:pathLst>
                <a:path w="49570" h="53692" extrusionOk="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73"/>
            <p:cNvSpPr/>
            <p:nvPr/>
          </p:nvSpPr>
          <p:spPr>
            <a:xfrm>
              <a:off x="5609781" y="2183920"/>
              <a:ext cx="939881" cy="547820"/>
            </a:xfrm>
            <a:custGeom>
              <a:avLst/>
              <a:gdLst/>
              <a:ahLst/>
              <a:cxnLst/>
              <a:rect l="l" t="t" r="r" b="b"/>
              <a:pathLst>
                <a:path w="46801" h="27350" extrusionOk="0">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73"/>
            <p:cNvSpPr/>
            <p:nvPr/>
          </p:nvSpPr>
          <p:spPr>
            <a:xfrm>
              <a:off x="5570921" y="1694367"/>
              <a:ext cx="342346" cy="200280"/>
            </a:xfrm>
            <a:custGeom>
              <a:avLst/>
              <a:gdLst/>
              <a:ahLst/>
              <a:cxnLst/>
              <a:rect l="l" t="t" r="r" b="b"/>
              <a:pathLst>
                <a:path w="17047" h="9999" extrusionOk="0">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3"/>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73"/>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73"/>
            <p:cNvSpPr/>
            <p:nvPr/>
          </p:nvSpPr>
          <p:spPr>
            <a:xfrm>
              <a:off x="8268583" y="3106642"/>
              <a:ext cx="308186" cy="149103"/>
            </a:xfrm>
            <a:custGeom>
              <a:avLst/>
              <a:gdLst/>
              <a:ahLst/>
              <a:cxnLst/>
              <a:rect l="l" t="t" r="r" b="b"/>
              <a:pathLst>
                <a:path w="15346" h="7444" extrusionOk="0">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73"/>
            <p:cNvSpPr/>
            <p:nvPr/>
          </p:nvSpPr>
          <p:spPr>
            <a:xfrm>
              <a:off x="8263221" y="3001384"/>
              <a:ext cx="328951" cy="235292"/>
            </a:xfrm>
            <a:custGeom>
              <a:avLst/>
              <a:gdLst/>
              <a:ahLst/>
              <a:cxnLst/>
              <a:rect l="l" t="t" r="r" b="b"/>
              <a:pathLst>
                <a:path w="16380" h="11747" extrusionOk="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3"/>
            <p:cNvSpPr/>
            <p:nvPr/>
          </p:nvSpPr>
          <p:spPr>
            <a:xfrm>
              <a:off x="8418640" y="3125149"/>
              <a:ext cx="168171" cy="117095"/>
            </a:xfrm>
            <a:custGeom>
              <a:avLst/>
              <a:gdLst/>
              <a:ahLst/>
              <a:cxnLst/>
              <a:rect l="l" t="t" r="r" b="b"/>
              <a:pathLst>
                <a:path w="8374" h="5846" extrusionOk="0">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3"/>
            <p:cNvSpPr/>
            <p:nvPr/>
          </p:nvSpPr>
          <p:spPr>
            <a:xfrm>
              <a:off x="7689806" y="2793272"/>
              <a:ext cx="232475" cy="271847"/>
            </a:xfrm>
            <a:custGeom>
              <a:avLst/>
              <a:gdLst/>
              <a:ahLst/>
              <a:cxnLst/>
              <a:rect l="l" t="t" r="r" b="b"/>
              <a:pathLst>
                <a:path w="11576" h="13572" extrusionOk="0">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3"/>
            <p:cNvSpPr/>
            <p:nvPr/>
          </p:nvSpPr>
          <p:spPr>
            <a:xfrm>
              <a:off x="7699847" y="2737429"/>
              <a:ext cx="217072" cy="299789"/>
            </a:xfrm>
            <a:custGeom>
              <a:avLst/>
              <a:gdLst/>
              <a:ahLst/>
              <a:cxnLst/>
              <a:rect l="l" t="t" r="r" b="b"/>
              <a:pathLst>
                <a:path w="10809" h="14967" extrusionOk="0">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3"/>
            <p:cNvSpPr/>
            <p:nvPr/>
          </p:nvSpPr>
          <p:spPr>
            <a:xfrm>
              <a:off x="7764151" y="2942496"/>
              <a:ext cx="178212" cy="105378"/>
            </a:xfrm>
            <a:custGeom>
              <a:avLst/>
              <a:gdLst/>
              <a:ahLst/>
              <a:cxnLst/>
              <a:rect l="l" t="t" r="r" b="b"/>
              <a:pathLst>
                <a:path w="8874" h="5261" extrusionOk="0">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3"/>
            <p:cNvSpPr/>
            <p:nvPr/>
          </p:nvSpPr>
          <p:spPr>
            <a:xfrm>
              <a:off x="7737361" y="1782378"/>
              <a:ext cx="646476" cy="1049672"/>
            </a:xfrm>
            <a:custGeom>
              <a:avLst/>
              <a:gdLst/>
              <a:ahLst/>
              <a:cxnLst/>
              <a:rect l="l" t="t" r="r" b="b"/>
              <a:pathLst>
                <a:path w="32191" h="52405" extrusionOk="0">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3"/>
            <p:cNvSpPr/>
            <p:nvPr/>
          </p:nvSpPr>
          <p:spPr>
            <a:xfrm>
              <a:off x="8044844" y="2286814"/>
              <a:ext cx="98505" cy="304035"/>
            </a:xfrm>
            <a:custGeom>
              <a:avLst/>
              <a:gdLst/>
              <a:ahLst/>
              <a:cxnLst/>
              <a:rect l="l" t="t" r="r" b="b"/>
              <a:pathLst>
                <a:path w="4905" h="15179" extrusionOk="0">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73"/>
            <p:cNvSpPr/>
            <p:nvPr/>
          </p:nvSpPr>
          <p:spPr>
            <a:xfrm>
              <a:off x="8235086" y="1921346"/>
              <a:ext cx="122624" cy="352127"/>
            </a:xfrm>
            <a:custGeom>
              <a:avLst/>
              <a:gdLst/>
              <a:ahLst/>
              <a:cxnLst/>
              <a:rect l="l" t="t" r="r" b="b"/>
              <a:pathLst>
                <a:path w="6106" h="17580" extrusionOk="0">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73"/>
            <p:cNvSpPr/>
            <p:nvPr/>
          </p:nvSpPr>
          <p:spPr>
            <a:xfrm>
              <a:off x="7948388" y="1792393"/>
              <a:ext cx="447498" cy="1254900"/>
            </a:xfrm>
            <a:custGeom>
              <a:avLst/>
              <a:gdLst/>
              <a:ahLst/>
              <a:cxnLst/>
              <a:rect l="l" t="t" r="r" b="b"/>
              <a:pathLst>
                <a:path w="22283" h="62651" extrusionOk="0">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73"/>
            <p:cNvSpPr/>
            <p:nvPr/>
          </p:nvSpPr>
          <p:spPr>
            <a:xfrm>
              <a:off x="7967808" y="795961"/>
              <a:ext cx="111217" cy="302253"/>
            </a:xfrm>
            <a:custGeom>
              <a:avLst/>
              <a:gdLst/>
              <a:ahLst/>
              <a:cxnLst/>
              <a:rect l="l" t="t" r="r" b="b"/>
              <a:pathLst>
                <a:path w="5538" h="15090" extrusionOk="0">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73"/>
            <p:cNvSpPr/>
            <p:nvPr/>
          </p:nvSpPr>
          <p:spPr>
            <a:xfrm>
              <a:off x="8103786" y="776812"/>
              <a:ext cx="221771" cy="189384"/>
            </a:xfrm>
            <a:custGeom>
              <a:avLst/>
              <a:gdLst/>
              <a:ahLst/>
              <a:cxnLst/>
              <a:rect l="l" t="t" r="r" b="b"/>
              <a:pathLst>
                <a:path w="11043" h="9455" extrusionOk="0">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73"/>
            <p:cNvSpPr/>
            <p:nvPr/>
          </p:nvSpPr>
          <p:spPr>
            <a:xfrm>
              <a:off x="7943026" y="821499"/>
              <a:ext cx="370462" cy="425698"/>
            </a:xfrm>
            <a:custGeom>
              <a:avLst/>
              <a:gdLst/>
              <a:ahLst/>
              <a:cxnLst/>
              <a:rect l="l" t="t" r="r" b="b"/>
              <a:pathLst>
                <a:path w="18447" h="21253" extrusionOk="0">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73"/>
            <p:cNvSpPr/>
            <p:nvPr/>
          </p:nvSpPr>
          <p:spPr>
            <a:xfrm>
              <a:off x="8142646" y="951854"/>
              <a:ext cx="28838" cy="28763"/>
            </a:xfrm>
            <a:custGeom>
              <a:avLst/>
              <a:gdLst/>
              <a:ahLst/>
              <a:cxnLst/>
              <a:rect l="l" t="t" r="r" b="b"/>
              <a:pathLst>
                <a:path w="1436" h="1436" extrusionOk="0">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73"/>
            <p:cNvSpPr/>
            <p:nvPr/>
          </p:nvSpPr>
          <p:spPr>
            <a:xfrm>
              <a:off x="8252517" y="946526"/>
              <a:ext cx="28818" cy="28743"/>
            </a:xfrm>
            <a:custGeom>
              <a:avLst/>
              <a:gdLst/>
              <a:ahLst/>
              <a:cxnLst/>
              <a:rect l="l" t="t" r="r" b="b"/>
              <a:pathLst>
                <a:path w="1435" h="1435" extrusionOk="0">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73"/>
            <p:cNvSpPr/>
            <p:nvPr/>
          </p:nvSpPr>
          <p:spPr>
            <a:xfrm>
              <a:off x="8066955" y="1086156"/>
              <a:ext cx="125957" cy="76855"/>
            </a:xfrm>
            <a:custGeom>
              <a:avLst/>
              <a:gdLst/>
              <a:ahLst/>
              <a:cxnLst/>
              <a:rect l="l" t="t" r="r" b="b"/>
              <a:pathLst>
                <a:path w="6272" h="3837" extrusionOk="0">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73"/>
            <p:cNvSpPr/>
            <p:nvPr/>
          </p:nvSpPr>
          <p:spPr>
            <a:xfrm>
              <a:off x="8008675" y="717103"/>
              <a:ext cx="311520" cy="184877"/>
            </a:xfrm>
            <a:custGeom>
              <a:avLst/>
              <a:gdLst/>
              <a:ahLst/>
              <a:cxnLst/>
              <a:rect l="l" t="t" r="r" b="b"/>
              <a:pathLst>
                <a:path w="15512" h="9230" extrusionOk="0">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73"/>
            <p:cNvSpPr/>
            <p:nvPr/>
          </p:nvSpPr>
          <p:spPr>
            <a:xfrm>
              <a:off x="8118527" y="917683"/>
              <a:ext cx="33518" cy="26179"/>
            </a:xfrm>
            <a:custGeom>
              <a:avLst/>
              <a:gdLst/>
              <a:ahLst/>
              <a:cxnLst/>
              <a:rect l="l" t="t" r="r" b="b"/>
              <a:pathLst>
                <a:path w="1669" h="1307" extrusionOk="0">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73"/>
            <p:cNvSpPr/>
            <p:nvPr/>
          </p:nvSpPr>
          <p:spPr>
            <a:xfrm>
              <a:off x="8169436" y="1055430"/>
              <a:ext cx="49604" cy="30806"/>
            </a:xfrm>
            <a:custGeom>
              <a:avLst/>
              <a:gdLst/>
              <a:ahLst/>
              <a:cxnLst/>
              <a:rect l="l" t="t" r="r" b="b"/>
              <a:pathLst>
                <a:path w="2470" h="1538" extrusionOk="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73"/>
            <p:cNvSpPr/>
            <p:nvPr/>
          </p:nvSpPr>
          <p:spPr>
            <a:xfrm>
              <a:off x="8172127" y="1064123"/>
              <a:ext cx="26810" cy="22053"/>
            </a:xfrm>
            <a:custGeom>
              <a:avLst/>
              <a:gdLst/>
              <a:ahLst/>
              <a:cxnLst/>
              <a:rect l="l" t="t" r="r" b="b"/>
              <a:pathLst>
                <a:path w="1335" h="1101" extrusionOk="0">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73"/>
            <p:cNvSpPr/>
            <p:nvPr/>
          </p:nvSpPr>
          <p:spPr>
            <a:xfrm>
              <a:off x="8261896" y="910893"/>
              <a:ext cx="34180" cy="24296"/>
            </a:xfrm>
            <a:custGeom>
              <a:avLst/>
              <a:gdLst/>
              <a:ahLst/>
              <a:cxnLst/>
              <a:rect l="l" t="t" r="r" b="b"/>
              <a:pathLst>
                <a:path w="1702" h="1213" extrusionOk="0">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73"/>
            <p:cNvSpPr/>
            <p:nvPr/>
          </p:nvSpPr>
          <p:spPr>
            <a:xfrm>
              <a:off x="8206287" y="946526"/>
              <a:ext cx="55629" cy="92218"/>
            </a:xfrm>
            <a:custGeom>
              <a:avLst/>
              <a:gdLst/>
              <a:ahLst/>
              <a:cxnLst/>
              <a:rect l="l" t="t" r="r" b="b"/>
              <a:pathLst>
                <a:path w="2770" h="4604" extrusionOk="0">
                  <a:moveTo>
                    <a:pt x="1" y="0"/>
                  </a:moveTo>
                  <a:lnTo>
                    <a:pt x="401" y="4603"/>
                  </a:lnTo>
                  <a:lnTo>
                    <a:pt x="2769" y="3770"/>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3"/>
            <p:cNvSpPr/>
            <p:nvPr/>
          </p:nvSpPr>
          <p:spPr>
            <a:xfrm>
              <a:off x="8323529" y="1148128"/>
              <a:ext cx="617657" cy="467440"/>
            </a:xfrm>
            <a:custGeom>
              <a:avLst/>
              <a:gdLst/>
              <a:ahLst/>
              <a:cxnLst/>
              <a:rect l="l" t="t" r="r" b="b"/>
              <a:pathLst>
                <a:path w="30756" h="23337" extrusionOk="0">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3"/>
            <p:cNvSpPr/>
            <p:nvPr/>
          </p:nvSpPr>
          <p:spPr>
            <a:xfrm>
              <a:off x="8323529" y="1238504"/>
              <a:ext cx="403297" cy="381451"/>
            </a:xfrm>
            <a:custGeom>
              <a:avLst/>
              <a:gdLst/>
              <a:ahLst/>
              <a:cxnLst/>
              <a:rect l="l" t="t" r="r" b="b"/>
              <a:pathLst>
                <a:path w="20082" h="19044" extrusionOk="0">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3"/>
            <p:cNvSpPr/>
            <p:nvPr/>
          </p:nvSpPr>
          <p:spPr>
            <a:xfrm>
              <a:off x="7857273" y="1182380"/>
              <a:ext cx="528571" cy="698927"/>
            </a:xfrm>
            <a:custGeom>
              <a:avLst/>
              <a:gdLst/>
              <a:ahLst/>
              <a:cxnLst/>
              <a:rect l="l" t="t" r="r" b="b"/>
              <a:pathLst>
                <a:path w="26320" h="34894" extrusionOk="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3"/>
            <p:cNvSpPr/>
            <p:nvPr/>
          </p:nvSpPr>
          <p:spPr>
            <a:xfrm>
              <a:off x="8112502" y="1215109"/>
              <a:ext cx="221088" cy="687550"/>
            </a:xfrm>
            <a:custGeom>
              <a:avLst/>
              <a:gdLst/>
              <a:ahLst/>
              <a:cxnLst/>
              <a:rect l="l" t="t" r="r" b="b"/>
              <a:pathLst>
                <a:path w="11009" h="34326" extrusionOk="0">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3"/>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3"/>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3"/>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3"/>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3"/>
            <p:cNvSpPr/>
            <p:nvPr/>
          </p:nvSpPr>
          <p:spPr>
            <a:xfrm>
              <a:off x="8184859" y="1159666"/>
              <a:ext cx="54283" cy="91717"/>
            </a:xfrm>
            <a:custGeom>
              <a:avLst/>
              <a:gdLst/>
              <a:ahLst/>
              <a:cxnLst/>
              <a:rect l="l" t="t" r="r" b="b"/>
              <a:pathLst>
                <a:path w="2703" h="4579" extrusionOk="0">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73"/>
            <p:cNvSpPr/>
            <p:nvPr/>
          </p:nvSpPr>
          <p:spPr>
            <a:xfrm>
              <a:off x="7983211" y="1123572"/>
              <a:ext cx="201668" cy="163044"/>
            </a:xfrm>
            <a:custGeom>
              <a:avLst/>
              <a:gdLst/>
              <a:ahLst/>
              <a:cxnLst/>
              <a:rect l="l" t="t" r="r" b="b"/>
              <a:pathLst>
                <a:path w="10042" h="8140" extrusionOk="0">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73"/>
            <p:cNvSpPr/>
            <p:nvPr/>
          </p:nvSpPr>
          <p:spPr>
            <a:xfrm>
              <a:off x="8194238" y="1356761"/>
              <a:ext cx="96476" cy="387540"/>
            </a:xfrm>
            <a:custGeom>
              <a:avLst/>
              <a:gdLst/>
              <a:ahLst/>
              <a:cxnLst/>
              <a:rect l="l" t="t" r="r" b="b"/>
              <a:pathLst>
                <a:path w="4804" h="19348" extrusionOk="0">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3"/>
            <p:cNvSpPr/>
            <p:nvPr/>
          </p:nvSpPr>
          <p:spPr>
            <a:xfrm>
              <a:off x="8194238" y="1356761"/>
              <a:ext cx="28156" cy="14722"/>
            </a:xfrm>
            <a:custGeom>
              <a:avLst/>
              <a:gdLst/>
              <a:ahLst/>
              <a:cxnLst/>
              <a:rect l="l" t="t" r="r" b="b"/>
              <a:pathLst>
                <a:path w="1402" h="735" extrusionOk="0">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73"/>
            <p:cNvSpPr/>
            <p:nvPr/>
          </p:nvSpPr>
          <p:spPr>
            <a:xfrm>
              <a:off x="8174135" y="1294628"/>
              <a:ext cx="56291" cy="66860"/>
            </a:xfrm>
            <a:custGeom>
              <a:avLst/>
              <a:gdLst/>
              <a:ahLst/>
              <a:cxnLst/>
              <a:rect l="l" t="t" r="r" b="b"/>
              <a:pathLst>
                <a:path w="2803" h="3338" extrusionOk="0">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3"/>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3"/>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3"/>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73"/>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3"/>
            <p:cNvSpPr/>
            <p:nvPr/>
          </p:nvSpPr>
          <p:spPr>
            <a:xfrm>
              <a:off x="7974515" y="1999524"/>
              <a:ext cx="19440" cy="169714"/>
            </a:xfrm>
            <a:custGeom>
              <a:avLst/>
              <a:gdLst/>
              <a:ahLst/>
              <a:cxnLst/>
              <a:rect l="l" t="t" r="r" b="b"/>
              <a:pathLst>
                <a:path w="968" h="8473" extrusionOk="0">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3"/>
            <p:cNvSpPr/>
            <p:nvPr/>
          </p:nvSpPr>
          <p:spPr>
            <a:xfrm>
              <a:off x="7837854" y="1921346"/>
              <a:ext cx="19440" cy="169734"/>
            </a:xfrm>
            <a:custGeom>
              <a:avLst/>
              <a:gdLst/>
              <a:ahLst/>
              <a:cxnLst/>
              <a:rect l="l" t="t" r="r" b="b"/>
              <a:pathLst>
                <a:path w="968" h="8474" extrusionOk="0">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3"/>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3"/>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3"/>
            <p:cNvSpPr/>
            <p:nvPr/>
          </p:nvSpPr>
          <p:spPr>
            <a:xfrm>
              <a:off x="7895450" y="1963430"/>
              <a:ext cx="53620" cy="58828"/>
            </a:xfrm>
            <a:custGeom>
              <a:avLst/>
              <a:gdLst/>
              <a:ahLst/>
              <a:cxnLst/>
              <a:rect l="l" t="t" r="r" b="b"/>
              <a:pathLst>
                <a:path w="2670" h="2937" extrusionOk="0">
                  <a:moveTo>
                    <a:pt x="101" y="1"/>
                  </a:moveTo>
                  <a:lnTo>
                    <a:pt x="1" y="1435"/>
                  </a:lnTo>
                  <a:lnTo>
                    <a:pt x="2569" y="2936"/>
                  </a:lnTo>
                  <a:lnTo>
                    <a:pt x="2669" y="1502"/>
                  </a:lnTo>
                  <a:lnTo>
                    <a:pt x="1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73"/>
            <p:cNvSpPr/>
            <p:nvPr/>
          </p:nvSpPr>
          <p:spPr>
            <a:xfrm>
              <a:off x="7697839" y="1251203"/>
              <a:ext cx="375824" cy="855241"/>
            </a:xfrm>
            <a:custGeom>
              <a:avLst/>
              <a:gdLst/>
              <a:ahLst/>
              <a:cxnLst/>
              <a:rect l="l" t="t" r="r" b="b"/>
              <a:pathLst>
                <a:path w="18714" h="42698" extrusionOk="0">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73"/>
            <p:cNvSpPr/>
            <p:nvPr/>
          </p:nvSpPr>
          <p:spPr>
            <a:xfrm>
              <a:off x="7691814" y="1243171"/>
              <a:ext cx="249887" cy="557255"/>
            </a:xfrm>
            <a:custGeom>
              <a:avLst/>
              <a:gdLst/>
              <a:ahLst/>
              <a:cxnLst/>
              <a:rect l="l" t="t" r="r" b="b"/>
              <a:pathLst>
                <a:path w="12443" h="27821" extrusionOk="0">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3"/>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73"/>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73"/>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73"/>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73"/>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73"/>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73"/>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73"/>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73"/>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73"/>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73"/>
            <p:cNvSpPr/>
            <p:nvPr/>
          </p:nvSpPr>
          <p:spPr>
            <a:xfrm>
              <a:off x="6121583" y="2425121"/>
              <a:ext cx="546646" cy="313389"/>
            </a:xfrm>
            <a:custGeom>
              <a:avLst/>
              <a:gdLst/>
              <a:ahLst/>
              <a:cxnLst/>
              <a:rect l="l" t="t" r="r" b="b"/>
              <a:pathLst>
                <a:path w="27220" h="15646" extrusionOk="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73"/>
            <p:cNvSpPr/>
            <p:nvPr/>
          </p:nvSpPr>
          <p:spPr>
            <a:xfrm>
              <a:off x="6121583" y="2409097"/>
              <a:ext cx="547308" cy="314030"/>
            </a:xfrm>
            <a:custGeom>
              <a:avLst/>
              <a:gdLst/>
              <a:ahLst/>
              <a:cxnLst/>
              <a:rect l="l" t="t" r="r" b="b"/>
              <a:pathLst>
                <a:path w="27253" h="15678" extrusionOk="0">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73"/>
            <p:cNvSpPr/>
            <p:nvPr/>
          </p:nvSpPr>
          <p:spPr>
            <a:xfrm>
              <a:off x="6136986" y="2409097"/>
              <a:ext cx="515839" cy="291316"/>
            </a:xfrm>
            <a:custGeom>
              <a:avLst/>
              <a:gdLst/>
              <a:ahLst/>
              <a:cxnLst/>
              <a:rect l="l" t="t" r="r" b="b"/>
              <a:pathLst>
                <a:path w="25686" h="14544" extrusionOk="0">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73"/>
            <p:cNvSpPr/>
            <p:nvPr/>
          </p:nvSpPr>
          <p:spPr>
            <a:xfrm>
              <a:off x="6120900" y="2379032"/>
              <a:ext cx="547328" cy="313369"/>
            </a:xfrm>
            <a:custGeom>
              <a:avLst/>
              <a:gdLst/>
              <a:ahLst/>
              <a:cxnLst/>
              <a:rect l="l" t="t" r="r" b="b"/>
              <a:pathLst>
                <a:path w="27254" h="15645" extrusionOk="0">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73"/>
            <p:cNvSpPr/>
            <p:nvPr/>
          </p:nvSpPr>
          <p:spPr>
            <a:xfrm>
              <a:off x="5920678" y="2621415"/>
              <a:ext cx="267238" cy="152508"/>
            </a:xfrm>
            <a:custGeom>
              <a:avLst/>
              <a:gdLst/>
              <a:ahLst/>
              <a:cxnLst/>
              <a:rect l="l" t="t" r="r" b="b"/>
              <a:pathLst>
                <a:path w="13307" h="7614" extrusionOk="0">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73"/>
            <p:cNvSpPr/>
            <p:nvPr/>
          </p:nvSpPr>
          <p:spPr>
            <a:xfrm>
              <a:off x="5932004" y="2600183"/>
              <a:ext cx="19440" cy="24076"/>
            </a:xfrm>
            <a:custGeom>
              <a:avLst/>
              <a:gdLst/>
              <a:ahLst/>
              <a:cxnLst/>
              <a:rect l="l" t="t" r="r" b="b"/>
              <a:pathLst>
                <a:path w="968" h="1202" extrusionOk="0">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73"/>
            <p:cNvSpPr/>
            <p:nvPr/>
          </p:nvSpPr>
          <p:spPr>
            <a:xfrm>
              <a:off x="5934013" y="2600844"/>
              <a:ext cx="229784" cy="147681"/>
            </a:xfrm>
            <a:custGeom>
              <a:avLst/>
              <a:gdLst/>
              <a:ahLst/>
              <a:cxnLst/>
              <a:rect l="l" t="t" r="r" b="b"/>
              <a:pathLst>
                <a:path w="11442" h="7373" extrusionOk="0">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73"/>
            <p:cNvSpPr/>
            <p:nvPr/>
          </p:nvSpPr>
          <p:spPr>
            <a:xfrm>
              <a:off x="6147028" y="2723007"/>
              <a:ext cx="20123" cy="26279"/>
            </a:xfrm>
            <a:custGeom>
              <a:avLst/>
              <a:gdLst/>
              <a:ahLst/>
              <a:cxnLst/>
              <a:rect l="l" t="t" r="r" b="b"/>
              <a:pathLst>
                <a:path w="1002" h="1312" extrusionOk="0">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73"/>
            <p:cNvSpPr/>
            <p:nvPr/>
          </p:nvSpPr>
          <p:spPr>
            <a:xfrm>
              <a:off x="6147028" y="2723608"/>
              <a:ext cx="32855" cy="30265"/>
            </a:xfrm>
            <a:custGeom>
              <a:avLst/>
              <a:gdLst/>
              <a:ahLst/>
              <a:cxnLst/>
              <a:rect l="l" t="t" r="r" b="b"/>
              <a:pathLst>
                <a:path w="1636" h="1511" extrusionOk="0">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73"/>
            <p:cNvSpPr/>
            <p:nvPr/>
          </p:nvSpPr>
          <p:spPr>
            <a:xfrm>
              <a:off x="6005687" y="2646453"/>
              <a:ext cx="166143" cy="98067"/>
            </a:xfrm>
            <a:custGeom>
              <a:avLst/>
              <a:gdLst/>
              <a:ahLst/>
              <a:cxnLst/>
              <a:rect l="l" t="t" r="r" b="b"/>
              <a:pathLst>
                <a:path w="8273" h="4896" extrusionOk="0">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73"/>
            <p:cNvSpPr/>
            <p:nvPr/>
          </p:nvSpPr>
          <p:spPr>
            <a:xfrm>
              <a:off x="6147711" y="2727794"/>
              <a:ext cx="24802" cy="16725"/>
            </a:xfrm>
            <a:custGeom>
              <a:avLst/>
              <a:gdLst/>
              <a:ahLst/>
              <a:cxnLst/>
              <a:rect l="l" t="t" r="r" b="b"/>
              <a:pathLst>
                <a:path w="1235" h="835" extrusionOk="0">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73"/>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73"/>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73"/>
            <p:cNvSpPr/>
            <p:nvPr/>
          </p:nvSpPr>
          <p:spPr>
            <a:xfrm>
              <a:off x="6168476" y="2738651"/>
              <a:ext cx="16086" cy="15223"/>
            </a:xfrm>
            <a:custGeom>
              <a:avLst/>
              <a:gdLst/>
              <a:ahLst/>
              <a:cxnLst/>
              <a:rect l="l" t="t" r="r" b="b"/>
              <a:pathLst>
                <a:path w="801" h="760" extrusionOk="0">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73"/>
            <p:cNvSpPr/>
            <p:nvPr/>
          </p:nvSpPr>
          <p:spPr>
            <a:xfrm>
              <a:off x="6177854" y="2745581"/>
              <a:ext cx="6708" cy="8533"/>
            </a:xfrm>
            <a:custGeom>
              <a:avLst/>
              <a:gdLst/>
              <a:ahLst/>
              <a:cxnLst/>
              <a:rect l="l" t="t" r="r" b="b"/>
              <a:pathLst>
                <a:path w="334" h="426" extrusionOk="0">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73"/>
            <p:cNvSpPr/>
            <p:nvPr/>
          </p:nvSpPr>
          <p:spPr>
            <a:xfrm>
              <a:off x="5967510" y="2624239"/>
              <a:ext cx="44222" cy="30746"/>
            </a:xfrm>
            <a:custGeom>
              <a:avLst/>
              <a:gdLst/>
              <a:ahLst/>
              <a:cxnLst/>
              <a:rect l="l" t="t" r="r" b="b"/>
              <a:pathLst>
                <a:path w="2202" h="1535" extrusionOk="0">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73"/>
            <p:cNvSpPr/>
            <p:nvPr/>
          </p:nvSpPr>
          <p:spPr>
            <a:xfrm>
              <a:off x="5967510" y="2624399"/>
              <a:ext cx="7370" cy="9214"/>
            </a:xfrm>
            <a:custGeom>
              <a:avLst/>
              <a:gdLst/>
              <a:ahLst/>
              <a:cxnLst/>
              <a:rect l="l" t="t" r="r" b="b"/>
              <a:pathLst>
                <a:path w="367" h="460" extrusionOk="0">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73"/>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73"/>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73"/>
            <p:cNvSpPr/>
            <p:nvPr/>
          </p:nvSpPr>
          <p:spPr>
            <a:xfrm>
              <a:off x="5950761" y="2610759"/>
              <a:ext cx="18094" cy="23635"/>
            </a:xfrm>
            <a:custGeom>
              <a:avLst/>
              <a:gdLst/>
              <a:ahLst/>
              <a:cxnLst/>
              <a:rect l="l" t="t" r="r" b="b"/>
              <a:pathLst>
                <a:path w="901" h="1180" extrusionOk="0">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73"/>
            <p:cNvSpPr/>
            <p:nvPr/>
          </p:nvSpPr>
          <p:spPr>
            <a:xfrm>
              <a:off x="6179863" y="2747844"/>
              <a:ext cx="10061" cy="7872"/>
            </a:xfrm>
            <a:custGeom>
              <a:avLst/>
              <a:gdLst/>
              <a:ahLst/>
              <a:cxnLst/>
              <a:rect l="l" t="t" r="r" b="b"/>
              <a:pathLst>
                <a:path w="501" h="393" extrusionOk="0">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73"/>
            <p:cNvSpPr/>
            <p:nvPr/>
          </p:nvSpPr>
          <p:spPr>
            <a:xfrm>
              <a:off x="6186550" y="2751850"/>
              <a:ext cx="3374" cy="4026"/>
            </a:xfrm>
            <a:custGeom>
              <a:avLst/>
              <a:gdLst/>
              <a:ahLst/>
              <a:cxnLst/>
              <a:rect l="l" t="t" r="r" b="b"/>
              <a:pathLst>
                <a:path w="168" h="201" extrusionOk="0">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73"/>
            <p:cNvSpPr/>
            <p:nvPr/>
          </p:nvSpPr>
          <p:spPr>
            <a:xfrm>
              <a:off x="6250192" y="2889156"/>
              <a:ext cx="196969" cy="103575"/>
            </a:xfrm>
            <a:custGeom>
              <a:avLst/>
              <a:gdLst/>
              <a:ahLst/>
              <a:cxnLst/>
              <a:rect l="l" t="t" r="r" b="b"/>
              <a:pathLst>
                <a:path w="9808" h="5171" extrusionOk="0">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73"/>
            <p:cNvSpPr/>
            <p:nvPr/>
          </p:nvSpPr>
          <p:spPr>
            <a:xfrm>
              <a:off x="6248866" y="2819992"/>
              <a:ext cx="195624" cy="142333"/>
            </a:xfrm>
            <a:custGeom>
              <a:avLst/>
              <a:gdLst/>
              <a:ahLst/>
              <a:cxnLst/>
              <a:rect l="l" t="t" r="r" b="b"/>
              <a:pathLst>
                <a:path w="9741" h="7106" extrusionOk="0">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73"/>
            <p:cNvSpPr/>
            <p:nvPr/>
          </p:nvSpPr>
          <p:spPr>
            <a:xfrm>
              <a:off x="6256899" y="2797278"/>
              <a:ext cx="180220" cy="94401"/>
            </a:xfrm>
            <a:custGeom>
              <a:avLst/>
              <a:gdLst/>
              <a:ahLst/>
              <a:cxnLst/>
              <a:rect l="l" t="t" r="r" b="b"/>
              <a:pathLst>
                <a:path w="8974" h="4713" extrusionOk="0">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73"/>
            <p:cNvSpPr/>
            <p:nvPr/>
          </p:nvSpPr>
          <p:spPr>
            <a:xfrm>
              <a:off x="6292405" y="2815486"/>
              <a:ext cx="109209" cy="57807"/>
            </a:xfrm>
            <a:custGeom>
              <a:avLst/>
              <a:gdLst/>
              <a:ahLst/>
              <a:cxnLst/>
              <a:rect l="l" t="t" r="r" b="b"/>
              <a:pathLst>
                <a:path w="5438" h="2886" extrusionOk="0">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73"/>
            <p:cNvSpPr/>
            <p:nvPr/>
          </p:nvSpPr>
          <p:spPr>
            <a:xfrm>
              <a:off x="6299775" y="2834855"/>
              <a:ext cx="93805" cy="38438"/>
            </a:xfrm>
            <a:custGeom>
              <a:avLst/>
              <a:gdLst/>
              <a:ahLst/>
              <a:cxnLst/>
              <a:rect l="l" t="t" r="r" b="b"/>
              <a:pathLst>
                <a:path w="4671" h="1919" extrusionOk="0">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73"/>
            <p:cNvSpPr/>
            <p:nvPr/>
          </p:nvSpPr>
          <p:spPr>
            <a:xfrm>
              <a:off x="6266940" y="2706803"/>
              <a:ext cx="147406" cy="147881"/>
            </a:xfrm>
            <a:custGeom>
              <a:avLst/>
              <a:gdLst/>
              <a:ahLst/>
              <a:cxnLst/>
              <a:rect l="l" t="t" r="r" b="b"/>
              <a:pathLst>
                <a:path w="7340" h="7383" extrusionOk="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73"/>
            <p:cNvSpPr/>
            <p:nvPr/>
          </p:nvSpPr>
          <p:spPr>
            <a:xfrm>
              <a:off x="6344660" y="2708586"/>
              <a:ext cx="8053" cy="7211"/>
            </a:xfrm>
            <a:custGeom>
              <a:avLst/>
              <a:gdLst/>
              <a:ahLst/>
              <a:cxnLst/>
              <a:rect l="l" t="t" r="r" b="b"/>
              <a:pathLst>
                <a:path w="401" h="360" extrusionOk="0">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73"/>
            <p:cNvSpPr/>
            <p:nvPr/>
          </p:nvSpPr>
          <p:spPr>
            <a:xfrm>
              <a:off x="6359380" y="2724169"/>
              <a:ext cx="20805" cy="111207"/>
            </a:xfrm>
            <a:custGeom>
              <a:avLst/>
              <a:gdLst/>
              <a:ahLst/>
              <a:cxnLst/>
              <a:rect l="l" t="t" r="r" b="b"/>
              <a:pathLst>
                <a:path w="1036" h="5552" extrusionOk="0">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73"/>
            <p:cNvSpPr/>
            <p:nvPr/>
          </p:nvSpPr>
          <p:spPr>
            <a:xfrm>
              <a:off x="6354038" y="2848054"/>
              <a:ext cx="4699" cy="8052"/>
            </a:xfrm>
            <a:custGeom>
              <a:avLst/>
              <a:gdLst/>
              <a:ahLst/>
              <a:cxnLst/>
              <a:rect l="l" t="t" r="r" b="b"/>
              <a:pathLst>
                <a:path w="234" h="402" extrusionOk="0">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73"/>
            <p:cNvSpPr/>
            <p:nvPr/>
          </p:nvSpPr>
          <p:spPr>
            <a:xfrm>
              <a:off x="6344660" y="2848054"/>
              <a:ext cx="4037" cy="8052"/>
            </a:xfrm>
            <a:custGeom>
              <a:avLst/>
              <a:gdLst/>
              <a:ahLst/>
              <a:cxnLst/>
              <a:rect l="l" t="t" r="r" b="b"/>
              <a:pathLst>
                <a:path w="201" h="402" extrusionOk="0">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3"/>
            <p:cNvSpPr/>
            <p:nvPr/>
          </p:nvSpPr>
          <p:spPr>
            <a:xfrm>
              <a:off x="6344660" y="2728455"/>
              <a:ext cx="4699" cy="107601"/>
            </a:xfrm>
            <a:custGeom>
              <a:avLst/>
              <a:gdLst/>
              <a:ahLst/>
              <a:cxnLst/>
              <a:rect l="l" t="t" r="r" b="b"/>
              <a:pathLst>
                <a:path w="234" h="5372" extrusionOk="0">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73"/>
            <p:cNvSpPr/>
            <p:nvPr/>
          </p:nvSpPr>
          <p:spPr>
            <a:xfrm>
              <a:off x="6344660" y="2708586"/>
              <a:ext cx="4037" cy="7872"/>
            </a:xfrm>
            <a:custGeom>
              <a:avLst/>
              <a:gdLst/>
              <a:ahLst/>
              <a:cxnLst/>
              <a:rect l="l" t="t" r="r" b="b"/>
              <a:pathLst>
                <a:path w="201" h="393" extrusionOk="0">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73"/>
            <p:cNvSpPr/>
            <p:nvPr/>
          </p:nvSpPr>
          <p:spPr>
            <a:xfrm>
              <a:off x="6343977" y="2708425"/>
              <a:ext cx="59645" cy="127631"/>
            </a:xfrm>
            <a:custGeom>
              <a:avLst/>
              <a:gdLst/>
              <a:ahLst/>
              <a:cxnLst/>
              <a:rect l="l" t="t" r="r" b="b"/>
              <a:pathLst>
                <a:path w="2970" h="6372" extrusionOk="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73"/>
            <p:cNvSpPr/>
            <p:nvPr/>
          </p:nvSpPr>
          <p:spPr>
            <a:xfrm>
              <a:off x="6341306" y="2708085"/>
              <a:ext cx="8053" cy="7031"/>
            </a:xfrm>
            <a:custGeom>
              <a:avLst/>
              <a:gdLst/>
              <a:ahLst/>
              <a:cxnLst/>
              <a:rect l="l" t="t" r="r" b="b"/>
              <a:pathLst>
                <a:path w="401" h="351" extrusionOk="0">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73"/>
            <p:cNvSpPr/>
            <p:nvPr/>
          </p:nvSpPr>
          <p:spPr>
            <a:xfrm>
              <a:off x="6313833" y="2724950"/>
              <a:ext cx="21067" cy="110425"/>
            </a:xfrm>
            <a:custGeom>
              <a:avLst/>
              <a:gdLst/>
              <a:ahLst/>
              <a:cxnLst/>
              <a:rect l="l" t="t" r="r" b="b"/>
              <a:pathLst>
                <a:path w="1049" h="5513" extrusionOk="0">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73"/>
            <p:cNvSpPr/>
            <p:nvPr/>
          </p:nvSpPr>
          <p:spPr>
            <a:xfrm>
              <a:off x="6335944" y="2848054"/>
              <a:ext cx="4037" cy="8232"/>
            </a:xfrm>
            <a:custGeom>
              <a:avLst/>
              <a:gdLst/>
              <a:ahLst/>
              <a:cxnLst/>
              <a:rect l="l" t="t" r="r" b="b"/>
              <a:pathLst>
                <a:path w="201" h="411" extrusionOk="0">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73"/>
            <p:cNvSpPr/>
            <p:nvPr/>
          </p:nvSpPr>
          <p:spPr>
            <a:xfrm>
              <a:off x="6290397" y="2707744"/>
              <a:ext cx="58962" cy="128312"/>
            </a:xfrm>
            <a:custGeom>
              <a:avLst/>
              <a:gdLst/>
              <a:ahLst/>
              <a:cxnLst/>
              <a:rect l="l" t="t" r="r" b="b"/>
              <a:pathLst>
                <a:path w="2936" h="6406" extrusionOk="0">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73"/>
            <p:cNvSpPr/>
            <p:nvPr/>
          </p:nvSpPr>
          <p:spPr>
            <a:xfrm>
              <a:off x="5864547" y="2670889"/>
              <a:ext cx="240307" cy="139108"/>
            </a:xfrm>
            <a:custGeom>
              <a:avLst/>
              <a:gdLst/>
              <a:ahLst/>
              <a:cxnLst/>
              <a:rect l="l" t="t" r="r" b="b"/>
              <a:pathLst>
                <a:path w="11966" h="6945" extrusionOk="0">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73"/>
            <p:cNvSpPr/>
            <p:nvPr/>
          </p:nvSpPr>
          <p:spPr>
            <a:xfrm>
              <a:off x="5869789" y="2661515"/>
              <a:ext cx="42133" cy="32889"/>
            </a:xfrm>
            <a:custGeom>
              <a:avLst/>
              <a:gdLst/>
              <a:ahLst/>
              <a:cxnLst/>
              <a:rect l="l" t="t" r="r" b="b"/>
              <a:pathLst>
                <a:path w="2098" h="1642" extrusionOk="0">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73"/>
            <p:cNvSpPr/>
            <p:nvPr/>
          </p:nvSpPr>
          <p:spPr>
            <a:xfrm>
              <a:off x="5869789" y="2661515"/>
              <a:ext cx="10644" cy="8833"/>
            </a:xfrm>
            <a:custGeom>
              <a:avLst/>
              <a:gdLst/>
              <a:ahLst/>
              <a:cxnLst/>
              <a:rect l="l" t="t" r="r" b="b"/>
              <a:pathLst>
                <a:path w="530" h="441" extrusionOk="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73"/>
            <p:cNvSpPr/>
            <p:nvPr/>
          </p:nvSpPr>
          <p:spPr>
            <a:xfrm>
              <a:off x="5896499" y="2669667"/>
              <a:ext cx="166825" cy="110926"/>
            </a:xfrm>
            <a:custGeom>
              <a:avLst/>
              <a:gdLst/>
              <a:ahLst/>
              <a:cxnLst/>
              <a:rect l="l" t="t" r="r" b="b"/>
              <a:pathLst>
                <a:path w="8307" h="5538" extrusionOk="0">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73"/>
            <p:cNvSpPr/>
            <p:nvPr/>
          </p:nvSpPr>
          <p:spPr>
            <a:xfrm>
              <a:off x="6026452" y="2744319"/>
              <a:ext cx="24139" cy="29604"/>
            </a:xfrm>
            <a:custGeom>
              <a:avLst/>
              <a:gdLst/>
              <a:ahLst/>
              <a:cxnLst/>
              <a:rect l="l" t="t" r="r" b="b"/>
              <a:pathLst>
                <a:path w="1202" h="1478" extrusionOk="0">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73"/>
            <p:cNvSpPr/>
            <p:nvPr/>
          </p:nvSpPr>
          <p:spPr>
            <a:xfrm>
              <a:off x="6029404" y="2747644"/>
              <a:ext cx="26549" cy="29604"/>
            </a:xfrm>
            <a:custGeom>
              <a:avLst/>
              <a:gdLst/>
              <a:ahLst/>
              <a:cxnLst/>
              <a:rect l="l" t="t" r="r" b="b"/>
              <a:pathLst>
                <a:path w="1322" h="1478" extrusionOk="0">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73"/>
            <p:cNvSpPr/>
            <p:nvPr/>
          </p:nvSpPr>
          <p:spPr>
            <a:xfrm>
              <a:off x="6036694" y="2751730"/>
              <a:ext cx="25947" cy="28863"/>
            </a:xfrm>
            <a:custGeom>
              <a:avLst/>
              <a:gdLst/>
              <a:ahLst/>
              <a:cxnLst/>
              <a:rect l="l" t="t" r="r" b="b"/>
              <a:pathLst>
                <a:path w="1292" h="1441" extrusionOk="0">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3"/>
            <p:cNvSpPr/>
            <p:nvPr/>
          </p:nvSpPr>
          <p:spPr>
            <a:xfrm>
              <a:off x="5870371" y="2661655"/>
              <a:ext cx="182891" cy="119619"/>
            </a:xfrm>
            <a:custGeom>
              <a:avLst/>
              <a:gdLst/>
              <a:ahLst/>
              <a:cxnLst/>
              <a:rect l="l" t="t" r="r" b="b"/>
              <a:pathLst>
                <a:path w="9107" h="5972" extrusionOk="0">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3"/>
            <p:cNvSpPr/>
            <p:nvPr/>
          </p:nvSpPr>
          <p:spPr>
            <a:xfrm>
              <a:off x="6046555" y="2755696"/>
              <a:ext cx="53600" cy="43185"/>
            </a:xfrm>
            <a:custGeom>
              <a:avLst/>
              <a:gdLst/>
              <a:ahLst/>
              <a:cxnLst/>
              <a:rect l="l" t="t" r="r" b="b"/>
              <a:pathLst>
                <a:path w="2669" h="2156" extrusionOk="0">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73"/>
            <p:cNvSpPr/>
            <p:nvPr/>
          </p:nvSpPr>
          <p:spPr>
            <a:xfrm>
              <a:off x="6076699" y="2773463"/>
              <a:ext cx="23456" cy="25719"/>
            </a:xfrm>
            <a:custGeom>
              <a:avLst/>
              <a:gdLst/>
              <a:ahLst/>
              <a:cxnLst/>
              <a:rect l="l" t="t" r="r" b="b"/>
              <a:pathLst>
                <a:path w="1168" h="1284" extrusionOk="0">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73"/>
            <p:cNvSpPr/>
            <p:nvPr/>
          </p:nvSpPr>
          <p:spPr>
            <a:xfrm>
              <a:off x="6702369" y="2646773"/>
              <a:ext cx="182911" cy="91898"/>
            </a:xfrm>
            <a:custGeom>
              <a:avLst/>
              <a:gdLst/>
              <a:ahLst/>
              <a:cxnLst/>
              <a:rect l="l" t="t" r="r" b="b"/>
              <a:pathLst>
                <a:path w="9108" h="4588" extrusionOk="0">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73"/>
            <p:cNvSpPr/>
            <p:nvPr/>
          </p:nvSpPr>
          <p:spPr>
            <a:xfrm>
              <a:off x="6713093" y="2547104"/>
              <a:ext cx="161463" cy="54722"/>
            </a:xfrm>
            <a:custGeom>
              <a:avLst/>
              <a:gdLst/>
              <a:ahLst/>
              <a:cxnLst/>
              <a:rect l="l" t="t" r="r" b="b"/>
              <a:pathLst>
                <a:path w="8040" h="2732" extrusionOk="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73"/>
            <p:cNvSpPr/>
            <p:nvPr/>
          </p:nvSpPr>
          <p:spPr>
            <a:xfrm>
              <a:off x="6717792" y="2518000"/>
              <a:ext cx="149394" cy="202924"/>
            </a:xfrm>
            <a:custGeom>
              <a:avLst/>
              <a:gdLst/>
              <a:ahLst/>
              <a:cxnLst/>
              <a:rect l="l" t="t" r="r" b="b"/>
              <a:pathLst>
                <a:path w="7439" h="10131" extrusionOk="0">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73"/>
            <p:cNvSpPr/>
            <p:nvPr/>
          </p:nvSpPr>
          <p:spPr>
            <a:xfrm>
              <a:off x="6717792" y="2518000"/>
              <a:ext cx="148731" cy="54522"/>
            </a:xfrm>
            <a:custGeom>
              <a:avLst/>
              <a:gdLst/>
              <a:ahLst/>
              <a:cxnLst/>
              <a:rect l="l" t="t" r="r" b="b"/>
              <a:pathLst>
                <a:path w="7406" h="2722" extrusionOk="0">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73"/>
            <p:cNvSpPr/>
            <p:nvPr/>
          </p:nvSpPr>
          <p:spPr>
            <a:xfrm>
              <a:off x="6707731" y="2484870"/>
              <a:ext cx="168834" cy="74632"/>
            </a:xfrm>
            <a:custGeom>
              <a:avLst/>
              <a:gdLst/>
              <a:ahLst/>
              <a:cxnLst/>
              <a:rect l="l" t="t" r="r" b="b"/>
              <a:pathLst>
                <a:path w="8407" h="3726" extrusionOk="0">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73"/>
            <p:cNvSpPr/>
            <p:nvPr/>
          </p:nvSpPr>
          <p:spPr>
            <a:xfrm>
              <a:off x="6699035" y="2464159"/>
              <a:ext cx="185562" cy="68282"/>
            </a:xfrm>
            <a:custGeom>
              <a:avLst/>
              <a:gdLst/>
              <a:ahLst/>
              <a:cxnLst/>
              <a:rect l="l" t="t" r="r" b="b"/>
              <a:pathLst>
                <a:path w="9240" h="3409" extrusionOk="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73"/>
            <p:cNvSpPr/>
            <p:nvPr/>
          </p:nvSpPr>
          <p:spPr>
            <a:xfrm>
              <a:off x="6720463" y="2467885"/>
              <a:ext cx="142706" cy="54602"/>
            </a:xfrm>
            <a:custGeom>
              <a:avLst/>
              <a:gdLst/>
              <a:ahLst/>
              <a:cxnLst/>
              <a:rect l="l" t="t" r="r" b="b"/>
              <a:pathLst>
                <a:path w="7106" h="2726" extrusionOk="0">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73"/>
            <p:cNvSpPr/>
            <p:nvPr/>
          </p:nvSpPr>
          <p:spPr>
            <a:xfrm>
              <a:off x="6721126" y="2448696"/>
              <a:ext cx="140035" cy="47311"/>
            </a:xfrm>
            <a:custGeom>
              <a:avLst/>
              <a:gdLst/>
              <a:ahLst/>
              <a:cxnLst/>
              <a:rect l="l" t="t" r="r" b="b"/>
              <a:pathLst>
                <a:path w="6973" h="2362" extrusionOk="0">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73"/>
            <p:cNvSpPr/>
            <p:nvPr/>
          </p:nvSpPr>
          <p:spPr>
            <a:xfrm>
              <a:off x="6736549" y="2457069"/>
              <a:ext cx="109209" cy="30345"/>
            </a:xfrm>
            <a:custGeom>
              <a:avLst/>
              <a:gdLst/>
              <a:ahLst/>
              <a:cxnLst/>
              <a:rect l="l" t="t" r="r" b="b"/>
              <a:pathLst>
                <a:path w="5438" h="1515" extrusionOk="0">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73"/>
            <p:cNvSpPr/>
            <p:nvPr/>
          </p:nvSpPr>
          <p:spPr>
            <a:xfrm>
              <a:off x="6739220" y="2463759"/>
              <a:ext cx="103847" cy="23655"/>
            </a:xfrm>
            <a:custGeom>
              <a:avLst/>
              <a:gdLst/>
              <a:ahLst/>
              <a:cxnLst/>
              <a:rect l="l" t="t" r="r" b="b"/>
              <a:pathLst>
                <a:path w="5171" h="1181" extrusionOk="0">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73"/>
            <p:cNvSpPr/>
            <p:nvPr/>
          </p:nvSpPr>
          <p:spPr>
            <a:xfrm>
              <a:off x="6812903" y="2472973"/>
              <a:ext cx="16769" cy="8553"/>
            </a:xfrm>
            <a:custGeom>
              <a:avLst/>
              <a:gdLst/>
              <a:ahLst/>
              <a:cxnLst/>
              <a:rect l="l" t="t" r="r" b="b"/>
              <a:pathLst>
                <a:path w="835" h="427" extrusionOk="0">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73"/>
            <p:cNvSpPr/>
            <p:nvPr/>
          </p:nvSpPr>
          <p:spPr>
            <a:xfrm>
              <a:off x="6720463" y="2572782"/>
              <a:ext cx="146723" cy="92018"/>
            </a:xfrm>
            <a:custGeom>
              <a:avLst/>
              <a:gdLst/>
              <a:ahLst/>
              <a:cxnLst/>
              <a:rect l="l" t="t" r="r" b="b"/>
              <a:pathLst>
                <a:path w="7306" h="4594" extrusionOk="0">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73"/>
            <p:cNvSpPr/>
            <p:nvPr/>
          </p:nvSpPr>
          <p:spPr>
            <a:xfrm>
              <a:off x="6740767" y="2617950"/>
              <a:ext cx="37996" cy="33771"/>
            </a:xfrm>
            <a:custGeom>
              <a:avLst/>
              <a:gdLst/>
              <a:ahLst/>
              <a:cxnLst/>
              <a:rect l="l" t="t" r="r" b="b"/>
              <a:pathLst>
                <a:path w="1892" h="1686" extrusionOk="0">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73"/>
            <p:cNvSpPr/>
            <p:nvPr/>
          </p:nvSpPr>
          <p:spPr>
            <a:xfrm>
              <a:off x="6751270" y="2610178"/>
              <a:ext cx="38217" cy="35293"/>
            </a:xfrm>
            <a:custGeom>
              <a:avLst/>
              <a:gdLst/>
              <a:ahLst/>
              <a:cxnLst/>
              <a:rect l="l" t="t" r="r" b="b"/>
              <a:pathLst>
                <a:path w="1903" h="1762" extrusionOk="0">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73"/>
            <p:cNvSpPr/>
            <p:nvPr/>
          </p:nvSpPr>
          <p:spPr>
            <a:xfrm>
              <a:off x="6960951" y="2244230"/>
              <a:ext cx="607616" cy="348442"/>
            </a:xfrm>
            <a:custGeom>
              <a:avLst/>
              <a:gdLst/>
              <a:ahLst/>
              <a:cxnLst/>
              <a:rect l="l" t="t" r="r" b="b"/>
              <a:pathLst>
                <a:path w="30256" h="17396" extrusionOk="0">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73"/>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73"/>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73"/>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73"/>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73"/>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73"/>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73"/>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73"/>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73"/>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73"/>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73"/>
            <p:cNvSpPr/>
            <p:nvPr/>
          </p:nvSpPr>
          <p:spPr>
            <a:xfrm>
              <a:off x="7220739" y="2018091"/>
              <a:ext cx="73321" cy="98107"/>
            </a:xfrm>
            <a:custGeom>
              <a:avLst/>
              <a:gdLst/>
              <a:ahLst/>
              <a:cxnLst/>
              <a:rect l="l" t="t" r="r" b="b"/>
              <a:pathLst>
                <a:path w="3651" h="4898" extrusionOk="0">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73"/>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73"/>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73"/>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73"/>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73"/>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73"/>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73"/>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73"/>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73"/>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3"/>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3"/>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3"/>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3"/>
            <p:cNvSpPr/>
            <p:nvPr/>
          </p:nvSpPr>
          <p:spPr>
            <a:xfrm>
              <a:off x="5256068" y="3491658"/>
              <a:ext cx="645130" cy="371997"/>
            </a:xfrm>
            <a:custGeom>
              <a:avLst/>
              <a:gdLst/>
              <a:ahLst/>
              <a:cxnLst/>
              <a:rect l="l" t="t" r="r" b="b"/>
              <a:pathLst>
                <a:path w="32124" h="18572" extrusionOk="0">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3"/>
            <p:cNvSpPr/>
            <p:nvPr/>
          </p:nvSpPr>
          <p:spPr>
            <a:xfrm>
              <a:off x="5256068" y="3452059"/>
              <a:ext cx="645813" cy="370835"/>
            </a:xfrm>
            <a:custGeom>
              <a:avLst/>
              <a:gdLst/>
              <a:ahLst/>
              <a:cxnLst/>
              <a:rect l="l" t="t" r="r" b="b"/>
              <a:pathLst>
                <a:path w="32158" h="18514" extrusionOk="0">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3"/>
            <p:cNvSpPr/>
            <p:nvPr/>
          </p:nvSpPr>
          <p:spPr>
            <a:xfrm>
              <a:off x="5256068" y="3610416"/>
              <a:ext cx="369799" cy="252578"/>
            </a:xfrm>
            <a:custGeom>
              <a:avLst/>
              <a:gdLst/>
              <a:ahLst/>
              <a:cxnLst/>
              <a:rect l="l" t="t" r="r" b="b"/>
              <a:pathLst>
                <a:path w="18414" h="12610" extrusionOk="0">
                  <a:moveTo>
                    <a:pt x="1" y="0"/>
                  </a:moveTo>
                  <a:lnTo>
                    <a:pt x="1" y="2002"/>
                  </a:lnTo>
                  <a:lnTo>
                    <a:pt x="18414" y="12609"/>
                  </a:lnTo>
                  <a:lnTo>
                    <a:pt x="18414" y="10608"/>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3"/>
            <p:cNvSpPr/>
            <p:nvPr/>
          </p:nvSpPr>
          <p:spPr>
            <a:xfrm>
              <a:off x="5618476" y="3801222"/>
              <a:ext cx="14761" cy="7651"/>
            </a:xfrm>
            <a:custGeom>
              <a:avLst/>
              <a:gdLst/>
              <a:ahLst/>
              <a:cxnLst/>
              <a:rect l="l" t="t" r="r" b="b"/>
              <a:pathLst>
                <a:path w="735" h="382" extrusionOk="0">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3"/>
            <p:cNvSpPr/>
            <p:nvPr/>
          </p:nvSpPr>
          <p:spPr>
            <a:xfrm>
              <a:off x="5578954" y="3796034"/>
              <a:ext cx="50266" cy="62273"/>
            </a:xfrm>
            <a:custGeom>
              <a:avLst/>
              <a:gdLst/>
              <a:ahLst/>
              <a:cxnLst/>
              <a:rect l="l" t="t" r="r" b="b"/>
              <a:pathLst>
                <a:path w="2503" h="3109" extrusionOk="0">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3"/>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3"/>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3"/>
            <p:cNvSpPr/>
            <p:nvPr/>
          </p:nvSpPr>
          <p:spPr>
            <a:xfrm>
              <a:off x="5216545" y="3435354"/>
              <a:ext cx="694714" cy="368832"/>
            </a:xfrm>
            <a:custGeom>
              <a:avLst/>
              <a:gdLst/>
              <a:ahLst/>
              <a:cxnLst/>
              <a:rect l="l" t="t" r="r" b="b"/>
              <a:pathLst>
                <a:path w="34593" h="18414" extrusionOk="0">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3"/>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3"/>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3"/>
            <p:cNvSpPr/>
            <p:nvPr/>
          </p:nvSpPr>
          <p:spPr>
            <a:xfrm>
              <a:off x="5479144" y="3775443"/>
              <a:ext cx="50929" cy="62153"/>
            </a:xfrm>
            <a:custGeom>
              <a:avLst/>
              <a:gdLst/>
              <a:ahLst/>
              <a:cxnLst/>
              <a:rect l="l" t="t" r="r" b="b"/>
              <a:pathLst>
                <a:path w="2536" h="3103" extrusionOk="0">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3"/>
            <p:cNvSpPr/>
            <p:nvPr/>
          </p:nvSpPr>
          <p:spPr>
            <a:xfrm>
              <a:off x="5483843" y="3779910"/>
              <a:ext cx="40868" cy="53220"/>
            </a:xfrm>
            <a:custGeom>
              <a:avLst/>
              <a:gdLst/>
              <a:ahLst/>
              <a:cxnLst/>
              <a:rect l="l" t="t" r="r" b="b"/>
              <a:pathLst>
                <a:path w="2035" h="2657" extrusionOk="0">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3"/>
            <p:cNvSpPr/>
            <p:nvPr/>
          </p:nvSpPr>
          <p:spPr>
            <a:xfrm>
              <a:off x="5245364" y="3636295"/>
              <a:ext cx="205002" cy="157696"/>
            </a:xfrm>
            <a:custGeom>
              <a:avLst/>
              <a:gdLst/>
              <a:ahLst/>
              <a:cxnLst/>
              <a:rect l="l" t="t" r="r" b="b"/>
              <a:pathLst>
                <a:path w="10208" h="7873" extrusionOk="0">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3"/>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3"/>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3"/>
            <p:cNvSpPr/>
            <p:nvPr/>
          </p:nvSpPr>
          <p:spPr>
            <a:xfrm>
              <a:off x="5219899" y="3406631"/>
              <a:ext cx="698710" cy="385197"/>
            </a:xfrm>
            <a:custGeom>
              <a:avLst/>
              <a:gdLst/>
              <a:ahLst/>
              <a:cxnLst/>
              <a:rect l="l" t="t" r="r" b="b"/>
              <a:pathLst>
                <a:path w="34792" h="19231" extrusionOk="0">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3"/>
            <p:cNvSpPr/>
            <p:nvPr/>
          </p:nvSpPr>
          <p:spPr>
            <a:xfrm>
              <a:off x="5219899" y="3570316"/>
              <a:ext cx="369799" cy="221191"/>
            </a:xfrm>
            <a:custGeom>
              <a:avLst/>
              <a:gdLst/>
              <a:ahLst/>
              <a:cxnLst/>
              <a:rect l="l" t="t" r="r" b="b"/>
              <a:pathLst>
                <a:path w="18414" h="11043" extrusionOk="0">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3"/>
            <p:cNvSpPr/>
            <p:nvPr/>
          </p:nvSpPr>
          <p:spPr>
            <a:xfrm>
              <a:off x="5221907" y="3406631"/>
              <a:ext cx="696702" cy="377525"/>
            </a:xfrm>
            <a:custGeom>
              <a:avLst/>
              <a:gdLst/>
              <a:ahLst/>
              <a:cxnLst/>
              <a:rect l="l" t="t" r="r" b="b"/>
              <a:pathLst>
                <a:path w="34692" h="18848" extrusionOk="0">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3"/>
            <p:cNvSpPr/>
            <p:nvPr/>
          </p:nvSpPr>
          <p:spPr>
            <a:xfrm>
              <a:off x="5589678" y="3619770"/>
              <a:ext cx="328931" cy="171737"/>
            </a:xfrm>
            <a:custGeom>
              <a:avLst/>
              <a:gdLst/>
              <a:ahLst/>
              <a:cxnLst/>
              <a:rect l="l" t="t" r="r" b="b"/>
              <a:pathLst>
                <a:path w="16379" h="8574" extrusionOk="0">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3"/>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3"/>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3"/>
            <p:cNvSpPr/>
            <p:nvPr/>
          </p:nvSpPr>
          <p:spPr>
            <a:xfrm>
              <a:off x="5219899" y="3376566"/>
              <a:ext cx="649809" cy="391887"/>
            </a:xfrm>
            <a:custGeom>
              <a:avLst/>
              <a:gdLst/>
              <a:ahLst/>
              <a:cxnLst/>
              <a:rect l="l" t="t" r="r" b="b"/>
              <a:pathLst>
                <a:path w="32357" h="19565" extrusionOk="0">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3"/>
            <p:cNvSpPr/>
            <p:nvPr/>
          </p:nvSpPr>
          <p:spPr>
            <a:xfrm>
              <a:off x="5221907" y="3376566"/>
              <a:ext cx="647801" cy="362483"/>
            </a:xfrm>
            <a:custGeom>
              <a:avLst/>
              <a:gdLst/>
              <a:ahLst/>
              <a:cxnLst/>
              <a:rect l="l" t="t" r="r" b="b"/>
              <a:pathLst>
                <a:path w="32257" h="18097" extrusionOk="0">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3"/>
            <p:cNvSpPr/>
            <p:nvPr/>
          </p:nvSpPr>
          <p:spPr>
            <a:xfrm>
              <a:off x="5831512" y="3585699"/>
              <a:ext cx="15423" cy="7371"/>
            </a:xfrm>
            <a:custGeom>
              <a:avLst/>
              <a:gdLst/>
              <a:ahLst/>
              <a:cxnLst/>
              <a:rect l="l" t="t" r="r" b="b"/>
              <a:pathLst>
                <a:path w="768" h="368" extrusionOk="0">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3"/>
            <p:cNvSpPr/>
            <p:nvPr/>
          </p:nvSpPr>
          <p:spPr>
            <a:xfrm>
              <a:off x="5219899" y="3526230"/>
              <a:ext cx="369799" cy="242543"/>
            </a:xfrm>
            <a:custGeom>
              <a:avLst/>
              <a:gdLst/>
              <a:ahLst/>
              <a:cxnLst/>
              <a:rect l="l" t="t" r="r" b="b"/>
              <a:pathLst>
                <a:path w="18414" h="12109" extrusionOk="0">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3"/>
            <p:cNvSpPr/>
            <p:nvPr/>
          </p:nvSpPr>
          <p:spPr>
            <a:xfrm>
              <a:off x="5838882" y="3548744"/>
              <a:ext cx="54946" cy="85748"/>
            </a:xfrm>
            <a:custGeom>
              <a:avLst/>
              <a:gdLst/>
              <a:ahLst/>
              <a:cxnLst/>
              <a:rect l="l" t="t" r="r" b="b"/>
              <a:pathLst>
                <a:path w="2736" h="4281" extrusionOk="0">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3"/>
            <p:cNvSpPr/>
            <p:nvPr/>
          </p:nvSpPr>
          <p:spPr>
            <a:xfrm>
              <a:off x="5219899" y="3312430"/>
              <a:ext cx="698710" cy="419268"/>
            </a:xfrm>
            <a:custGeom>
              <a:avLst/>
              <a:gdLst/>
              <a:ahLst/>
              <a:cxnLst/>
              <a:rect l="l" t="t" r="r" b="b"/>
              <a:pathLst>
                <a:path w="34792" h="20932" extrusionOk="0">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3"/>
            <p:cNvSpPr/>
            <p:nvPr/>
          </p:nvSpPr>
          <p:spPr>
            <a:xfrm>
              <a:off x="5219236" y="3510186"/>
              <a:ext cx="370462" cy="221171"/>
            </a:xfrm>
            <a:custGeom>
              <a:avLst/>
              <a:gdLst/>
              <a:ahLst/>
              <a:cxnLst/>
              <a:rect l="l" t="t" r="r" b="b"/>
              <a:pathLst>
                <a:path w="18447" h="11042" extrusionOk="0">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3"/>
            <p:cNvSpPr/>
            <p:nvPr/>
          </p:nvSpPr>
          <p:spPr>
            <a:xfrm>
              <a:off x="5221907" y="3312430"/>
              <a:ext cx="696702" cy="411596"/>
            </a:xfrm>
            <a:custGeom>
              <a:avLst/>
              <a:gdLst/>
              <a:ahLst/>
              <a:cxnLst/>
              <a:rect l="l" t="t" r="r" b="b"/>
              <a:pathLst>
                <a:path w="34692" h="20549" extrusionOk="0">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73"/>
            <p:cNvSpPr/>
            <p:nvPr/>
          </p:nvSpPr>
          <p:spPr>
            <a:xfrm>
              <a:off x="5589678" y="3524888"/>
              <a:ext cx="328931" cy="206469"/>
            </a:xfrm>
            <a:custGeom>
              <a:avLst/>
              <a:gdLst/>
              <a:ahLst/>
              <a:cxnLst/>
              <a:rect l="l" t="t" r="r" b="b"/>
              <a:pathLst>
                <a:path w="16379" h="10308" extrusionOk="0">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73"/>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3"/>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3"/>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3"/>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3"/>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3"/>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3"/>
            <p:cNvSpPr/>
            <p:nvPr/>
          </p:nvSpPr>
          <p:spPr>
            <a:xfrm>
              <a:off x="5256068" y="3301734"/>
              <a:ext cx="645130" cy="370835"/>
            </a:xfrm>
            <a:custGeom>
              <a:avLst/>
              <a:gdLst/>
              <a:ahLst/>
              <a:cxnLst/>
              <a:rect l="l" t="t" r="r" b="b"/>
              <a:pathLst>
                <a:path w="32124" h="18514" extrusionOk="0">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3"/>
            <p:cNvSpPr/>
            <p:nvPr/>
          </p:nvSpPr>
          <p:spPr>
            <a:xfrm>
              <a:off x="5256068" y="3261634"/>
              <a:ext cx="645813" cy="371516"/>
            </a:xfrm>
            <a:custGeom>
              <a:avLst/>
              <a:gdLst/>
              <a:ahLst/>
              <a:cxnLst/>
              <a:rect l="l" t="t" r="r" b="b"/>
              <a:pathLst>
                <a:path w="32158" h="18548" extrusionOk="0">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3"/>
            <p:cNvSpPr/>
            <p:nvPr/>
          </p:nvSpPr>
          <p:spPr>
            <a:xfrm>
              <a:off x="5256068" y="3419991"/>
              <a:ext cx="369799" cy="252578"/>
            </a:xfrm>
            <a:custGeom>
              <a:avLst/>
              <a:gdLst/>
              <a:ahLst/>
              <a:cxnLst/>
              <a:rect l="l" t="t" r="r" b="b"/>
              <a:pathLst>
                <a:path w="18414" h="12610" extrusionOk="0">
                  <a:moveTo>
                    <a:pt x="1" y="1"/>
                  </a:moveTo>
                  <a:lnTo>
                    <a:pt x="1" y="2002"/>
                  </a:lnTo>
                  <a:lnTo>
                    <a:pt x="18414" y="12610"/>
                  </a:lnTo>
                  <a:lnTo>
                    <a:pt x="18414" y="10641"/>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3"/>
            <p:cNvSpPr/>
            <p:nvPr/>
          </p:nvSpPr>
          <p:spPr>
            <a:xfrm>
              <a:off x="5618476" y="3611077"/>
              <a:ext cx="14761" cy="7872"/>
            </a:xfrm>
            <a:custGeom>
              <a:avLst/>
              <a:gdLst/>
              <a:ahLst/>
              <a:cxnLst/>
              <a:rect l="l" t="t" r="r" b="b"/>
              <a:pathLst>
                <a:path w="735" h="393" extrusionOk="0">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3"/>
            <p:cNvSpPr/>
            <p:nvPr/>
          </p:nvSpPr>
          <p:spPr>
            <a:xfrm>
              <a:off x="5578954" y="3605068"/>
              <a:ext cx="50266" cy="62834"/>
            </a:xfrm>
            <a:custGeom>
              <a:avLst/>
              <a:gdLst/>
              <a:ahLst/>
              <a:cxnLst/>
              <a:rect l="l" t="t" r="r" b="b"/>
              <a:pathLst>
                <a:path w="2503" h="3137" extrusionOk="0">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3"/>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3"/>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73"/>
            <p:cNvSpPr/>
            <p:nvPr/>
          </p:nvSpPr>
          <p:spPr>
            <a:xfrm>
              <a:off x="5216545" y="3245610"/>
              <a:ext cx="694714" cy="368171"/>
            </a:xfrm>
            <a:custGeom>
              <a:avLst/>
              <a:gdLst/>
              <a:ahLst/>
              <a:cxnLst/>
              <a:rect l="l" t="t" r="r" b="b"/>
              <a:pathLst>
                <a:path w="34593" h="18381" extrusionOk="0">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73"/>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3"/>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73"/>
            <p:cNvSpPr/>
            <p:nvPr/>
          </p:nvSpPr>
          <p:spPr>
            <a:xfrm>
              <a:off x="5479144" y="3585018"/>
              <a:ext cx="50929" cy="62153"/>
            </a:xfrm>
            <a:custGeom>
              <a:avLst/>
              <a:gdLst/>
              <a:ahLst/>
              <a:cxnLst/>
              <a:rect l="l" t="t" r="r" b="b"/>
              <a:pathLst>
                <a:path w="2536" h="3103" extrusionOk="0">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3"/>
            <p:cNvSpPr/>
            <p:nvPr/>
          </p:nvSpPr>
          <p:spPr>
            <a:xfrm>
              <a:off x="5483843" y="3589906"/>
              <a:ext cx="40868" cy="52799"/>
            </a:xfrm>
            <a:custGeom>
              <a:avLst/>
              <a:gdLst/>
              <a:ahLst/>
              <a:cxnLst/>
              <a:rect l="l" t="t" r="r" b="b"/>
              <a:pathLst>
                <a:path w="2035" h="2636" extrusionOk="0">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3"/>
            <p:cNvSpPr/>
            <p:nvPr/>
          </p:nvSpPr>
          <p:spPr>
            <a:xfrm>
              <a:off x="5245364" y="3446250"/>
              <a:ext cx="205002" cy="157436"/>
            </a:xfrm>
            <a:custGeom>
              <a:avLst/>
              <a:gdLst/>
              <a:ahLst/>
              <a:cxnLst/>
              <a:rect l="l" t="t" r="r" b="b"/>
              <a:pathLst>
                <a:path w="10208" h="7860" extrusionOk="0">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73"/>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73"/>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3"/>
            <p:cNvSpPr/>
            <p:nvPr/>
          </p:nvSpPr>
          <p:spPr>
            <a:xfrm>
              <a:off x="5219899" y="3210858"/>
              <a:ext cx="698710" cy="384716"/>
            </a:xfrm>
            <a:custGeom>
              <a:avLst/>
              <a:gdLst/>
              <a:ahLst/>
              <a:cxnLst/>
              <a:rect l="l" t="t" r="r" b="b"/>
              <a:pathLst>
                <a:path w="34792" h="19207" extrusionOk="0">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3"/>
            <p:cNvSpPr/>
            <p:nvPr/>
          </p:nvSpPr>
          <p:spPr>
            <a:xfrm>
              <a:off x="5219236" y="3374563"/>
              <a:ext cx="370462" cy="220510"/>
            </a:xfrm>
            <a:custGeom>
              <a:avLst/>
              <a:gdLst/>
              <a:ahLst/>
              <a:cxnLst/>
              <a:rect l="l" t="t" r="r" b="b"/>
              <a:pathLst>
                <a:path w="18447" h="11009"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3"/>
            <p:cNvSpPr/>
            <p:nvPr/>
          </p:nvSpPr>
          <p:spPr>
            <a:xfrm>
              <a:off x="5221907" y="3210858"/>
              <a:ext cx="696702" cy="377525"/>
            </a:xfrm>
            <a:custGeom>
              <a:avLst/>
              <a:gdLst/>
              <a:ahLst/>
              <a:cxnLst/>
              <a:rect l="l" t="t" r="r" b="b"/>
              <a:pathLst>
                <a:path w="34692" h="18848" extrusionOk="0">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3"/>
            <p:cNvSpPr/>
            <p:nvPr/>
          </p:nvSpPr>
          <p:spPr>
            <a:xfrm>
              <a:off x="5589678" y="3423336"/>
              <a:ext cx="328931" cy="171737"/>
            </a:xfrm>
            <a:custGeom>
              <a:avLst/>
              <a:gdLst/>
              <a:ahLst/>
              <a:cxnLst/>
              <a:rect l="l" t="t" r="r" b="b"/>
              <a:pathLst>
                <a:path w="16379" h="8574" extrusionOk="0">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3"/>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73"/>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73"/>
            <p:cNvSpPr/>
            <p:nvPr/>
          </p:nvSpPr>
          <p:spPr>
            <a:xfrm>
              <a:off x="5219899" y="3180793"/>
              <a:ext cx="649809" cy="391887"/>
            </a:xfrm>
            <a:custGeom>
              <a:avLst/>
              <a:gdLst/>
              <a:ahLst/>
              <a:cxnLst/>
              <a:rect l="l" t="t" r="r" b="b"/>
              <a:pathLst>
                <a:path w="32357" h="19565" extrusionOk="0">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73"/>
            <p:cNvSpPr/>
            <p:nvPr/>
          </p:nvSpPr>
          <p:spPr>
            <a:xfrm>
              <a:off x="5221907" y="3180793"/>
              <a:ext cx="647801" cy="362483"/>
            </a:xfrm>
            <a:custGeom>
              <a:avLst/>
              <a:gdLst/>
              <a:ahLst/>
              <a:cxnLst/>
              <a:rect l="l" t="t" r="r" b="b"/>
              <a:pathLst>
                <a:path w="32257" h="18097" extrusionOk="0">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3"/>
            <p:cNvSpPr/>
            <p:nvPr/>
          </p:nvSpPr>
          <p:spPr>
            <a:xfrm>
              <a:off x="5831512" y="3389265"/>
              <a:ext cx="15423" cy="7872"/>
            </a:xfrm>
            <a:custGeom>
              <a:avLst/>
              <a:gdLst/>
              <a:ahLst/>
              <a:cxnLst/>
              <a:rect l="l" t="t" r="r" b="b"/>
              <a:pathLst>
                <a:path w="768" h="393" extrusionOk="0">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73"/>
            <p:cNvSpPr/>
            <p:nvPr/>
          </p:nvSpPr>
          <p:spPr>
            <a:xfrm>
              <a:off x="5219899" y="3330457"/>
              <a:ext cx="369799" cy="242563"/>
            </a:xfrm>
            <a:custGeom>
              <a:avLst/>
              <a:gdLst/>
              <a:ahLst/>
              <a:cxnLst/>
              <a:rect l="l" t="t" r="r" b="b"/>
              <a:pathLst>
                <a:path w="18414" h="12110" extrusionOk="0">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73"/>
            <p:cNvSpPr/>
            <p:nvPr/>
          </p:nvSpPr>
          <p:spPr>
            <a:xfrm>
              <a:off x="5838882" y="3352750"/>
              <a:ext cx="54946" cy="85969"/>
            </a:xfrm>
            <a:custGeom>
              <a:avLst/>
              <a:gdLst/>
              <a:ahLst/>
              <a:cxnLst/>
              <a:rect l="l" t="t" r="r" b="b"/>
              <a:pathLst>
                <a:path w="2736" h="4292" extrusionOk="0">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73"/>
            <p:cNvSpPr/>
            <p:nvPr/>
          </p:nvSpPr>
          <p:spPr>
            <a:xfrm>
              <a:off x="5219899" y="3116657"/>
              <a:ext cx="698710" cy="419288"/>
            </a:xfrm>
            <a:custGeom>
              <a:avLst/>
              <a:gdLst/>
              <a:ahLst/>
              <a:cxnLst/>
              <a:rect l="l" t="t" r="r" b="b"/>
              <a:pathLst>
                <a:path w="34792" h="20933" extrusionOk="0">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73"/>
            <p:cNvSpPr/>
            <p:nvPr/>
          </p:nvSpPr>
          <p:spPr>
            <a:xfrm>
              <a:off x="5219236" y="3314433"/>
              <a:ext cx="370462" cy="220490"/>
            </a:xfrm>
            <a:custGeom>
              <a:avLst/>
              <a:gdLst/>
              <a:ahLst/>
              <a:cxnLst/>
              <a:rect l="l" t="t" r="r" b="b"/>
              <a:pathLst>
                <a:path w="18447" h="11008"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73"/>
            <p:cNvSpPr/>
            <p:nvPr/>
          </p:nvSpPr>
          <p:spPr>
            <a:xfrm>
              <a:off x="5221907" y="3115996"/>
              <a:ext cx="696702" cy="412257"/>
            </a:xfrm>
            <a:custGeom>
              <a:avLst/>
              <a:gdLst/>
              <a:ahLst/>
              <a:cxnLst/>
              <a:rect l="l" t="t" r="r" b="b"/>
              <a:pathLst>
                <a:path w="34692" h="20582" extrusionOk="0">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3"/>
            <p:cNvSpPr/>
            <p:nvPr/>
          </p:nvSpPr>
          <p:spPr>
            <a:xfrm>
              <a:off x="5589678" y="3329115"/>
              <a:ext cx="328931" cy="205808"/>
            </a:xfrm>
            <a:custGeom>
              <a:avLst/>
              <a:gdLst/>
              <a:ahLst/>
              <a:cxnLst/>
              <a:rect l="l" t="t" r="r" b="b"/>
              <a:pathLst>
                <a:path w="16379" h="10275" extrusionOk="0">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3"/>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73"/>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73"/>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73"/>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3"/>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73"/>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73"/>
            <p:cNvSpPr/>
            <p:nvPr/>
          </p:nvSpPr>
          <p:spPr>
            <a:xfrm>
              <a:off x="5256068" y="3105300"/>
              <a:ext cx="645130" cy="371496"/>
            </a:xfrm>
            <a:custGeom>
              <a:avLst/>
              <a:gdLst/>
              <a:ahLst/>
              <a:cxnLst/>
              <a:rect l="l" t="t" r="r" b="b"/>
              <a:pathLst>
                <a:path w="32124" h="18547" extrusionOk="0">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3"/>
            <p:cNvSpPr/>
            <p:nvPr/>
          </p:nvSpPr>
          <p:spPr>
            <a:xfrm>
              <a:off x="5256068" y="3065881"/>
              <a:ext cx="645813" cy="370835"/>
            </a:xfrm>
            <a:custGeom>
              <a:avLst/>
              <a:gdLst/>
              <a:ahLst/>
              <a:cxnLst/>
              <a:rect l="l" t="t" r="r" b="b"/>
              <a:pathLst>
                <a:path w="32158" h="18514" extrusionOk="0">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3"/>
            <p:cNvSpPr/>
            <p:nvPr/>
          </p:nvSpPr>
          <p:spPr>
            <a:xfrm>
              <a:off x="5256068" y="3224218"/>
              <a:ext cx="369799" cy="252578"/>
            </a:xfrm>
            <a:custGeom>
              <a:avLst/>
              <a:gdLst/>
              <a:ahLst/>
              <a:cxnLst/>
              <a:rect l="l" t="t" r="r" b="b"/>
              <a:pathLst>
                <a:path w="18414" h="12610" extrusionOk="0">
                  <a:moveTo>
                    <a:pt x="1" y="1"/>
                  </a:moveTo>
                  <a:lnTo>
                    <a:pt x="1" y="1969"/>
                  </a:lnTo>
                  <a:lnTo>
                    <a:pt x="18414" y="12610"/>
                  </a:lnTo>
                  <a:lnTo>
                    <a:pt x="18414" y="10608"/>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3"/>
            <p:cNvSpPr/>
            <p:nvPr/>
          </p:nvSpPr>
          <p:spPr>
            <a:xfrm>
              <a:off x="5618476" y="3415044"/>
              <a:ext cx="14761" cy="7631"/>
            </a:xfrm>
            <a:custGeom>
              <a:avLst/>
              <a:gdLst/>
              <a:ahLst/>
              <a:cxnLst/>
              <a:rect l="l" t="t" r="r" b="b"/>
              <a:pathLst>
                <a:path w="735" h="381" extrusionOk="0">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3"/>
            <p:cNvSpPr/>
            <p:nvPr/>
          </p:nvSpPr>
          <p:spPr>
            <a:xfrm>
              <a:off x="5578954" y="3409295"/>
              <a:ext cx="50266" cy="62834"/>
            </a:xfrm>
            <a:custGeom>
              <a:avLst/>
              <a:gdLst/>
              <a:ahLst/>
              <a:cxnLst/>
              <a:rect l="l" t="t" r="r" b="b"/>
              <a:pathLst>
                <a:path w="2503" h="3137" extrusionOk="0">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3"/>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3"/>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3"/>
            <p:cNvSpPr/>
            <p:nvPr/>
          </p:nvSpPr>
          <p:spPr>
            <a:xfrm>
              <a:off x="5216545" y="3049176"/>
              <a:ext cx="694714" cy="368171"/>
            </a:xfrm>
            <a:custGeom>
              <a:avLst/>
              <a:gdLst/>
              <a:ahLst/>
              <a:cxnLst/>
              <a:rect l="l" t="t" r="r" b="b"/>
              <a:pathLst>
                <a:path w="34593" h="18381" extrusionOk="0">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3"/>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3"/>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3"/>
            <p:cNvSpPr/>
            <p:nvPr/>
          </p:nvSpPr>
          <p:spPr>
            <a:xfrm>
              <a:off x="5479144" y="3388584"/>
              <a:ext cx="50929" cy="62834"/>
            </a:xfrm>
            <a:custGeom>
              <a:avLst/>
              <a:gdLst/>
              <a:ahLst/>
              <a:cxnLst/>
              <a:rect l="l" t="t" r="r" b="b"/>
              <a:pathLst>
                <a:path w="2536" h="3137" extrusionOk="0">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3"/>
            <p:cNvSpPr/>
            <p:nvPr/>
          </p:nvSpPr>
          <p:spPr>
            <a:xfrm>
              <a:off x="5483843" y="3393732"/>
              <a:ext cx="40868" cy="52799"/>
            </a:xfrm>
            <a:custGeom>
              <a:avLst/>
              <a:gdLst/>
              <a:ahLst/>
              <a:cxnLst/>
              <a:rect l="l" t="t" r="r" b="b"/>
              <a:pathLst>
                <a:path w="2035" h="2636" extrusionOk="0">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3"/>
            <p:cNvSpPr/>
            <p:nvPr/>
          </p:nvSpPr>
          <p:spPr>
            <a:xfrm>
              <a:off x="5245364" y="3249796"/>
              <a:ext cx="205002" cy="157977"/>
            </a:xfrm>
            <a:custGeom>
              <a:avLst/>
              <a:gdLst/>
              <a:ahLst/>
              <a:cxnLst/>
              <a:rect l="l" t="t" r="r" b="b"/>
              <a:pathLst>
                <a:path w="10208" h="7887" extrusionOk="0">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3"/>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3"/>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3"/>
            <p:cNvSpPr/>
            <p:nvPr/>
          </p:nvSpPr>
          <p:spPr>
            <a:xfrm>
              <a:off x="5681455" y="3696605"/>
              <a:ext cx="380523" cy="452358"/>
            </a:xfrm>
            <a:custGeom>
              <a:avLst/>
              <a:gdLst/>
              <a:ahLst/>
              <a:cxnLst/>
              <a:rect l="l" t="t" r="r" b="b"/>
              <a:pathLst>
                <a:path w="18948" h="22584" extrusionOk="0">
                  <a:moveTo>
                    <a:pt x="1" y="0"/>
                  </a:moveTo>
                  <a:lnTo>
                    <a:pt x="1" y="11609"/>
                  </a:lnTo>
                  <a:lnTo>
                    <a:pt x="18947" y="22583"/>
                  </a:lnTo>
                  <a:lnTo>
                    <a:pt x="18947" y="10942"/>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3"/>
            <p:cNvSpPr/>
            <p:nvPr/>
          </p:nvSpPr>
          <p:spPr>
            <a:xfrm>
              <a:off x="6061958" y="3764086"/>
              <a:ext cx="263964" cy="384876"/>
            </a:xfrm>
            <a:custGeom>
              <a:avLst/>
              <a:gdLst/>
              <a:ahLst/>
              <a:cxnLst/>
              <a:rect l="l" t="t" r="r" b="b"/>
              <a:pathLst>
                <a:path w="13144" h="19215" extrusionOk="0">
                  <a:moveTo>
                    <a:pt x="13143" y="1"/>
                  </a:moveTo>
                  <a:lnTo>
                    <a:pt x="0" y="7573"/>
                  </a:lnTo>
                  <a:lnTo>
                    <a:pt x="0" y="19214"/>
                  </a:lnTo>
                  <a:lnTo>
                    <a:pt x="13143" y="11609"/>
                  </a:lnTo>
                  <a:lnTo>
                    <a:pt x="1314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3"/>
            <p:cNvSpPr/>
            <p:nvPr/>
          </p:nvSpPr>
          <p:spPr>
            <a:xfrm>
              <a:off x="5681455" y="3544257"/>
              <a:ext cx="644468" cy="371516"/>
            </a:xfrm>
            <a:custGeom>
              <a:avLst/>
              <a:gdLst/>
              <a:ahLst/>
              <a:cxnLst/>
              <a:rect l="l" t="t" r="r" b="b"/>
              <a:pathLst>
                <a:path w="32091" h="18548" extrusionOk="0">
                  <a:moveTo>
                    <a:pt x="13143" y="1"/>
                  </a:moveTo>
                  <a:lnTo>
                    <a:pt x="1" y="7606"/>
                  </a:lnTo>
                  <a:lnTo>
                    <a:pt x="18947" y="18548"/>
                  </a:lnTo>
                  <a:lnTo>
                    <a:pt x="32090" y="10976"/>
                  </a:lnTo>
                  <a:lnTo>
                    <a:pt x="1314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3"/>
            <p:cNvSpPr/>
            <p:nvPr/>
          </p:nvSpPr>
          <p:spPr>
            <a:xfrm>
              <a:off x="5879750" y="3889034"/>
              <a:ext cx="291417" cy="111587"/>
            </a:xfrm>
            <a:custGeom>
              <a:avLst/>
              <a:gdLst/>
              <a:ahLst/>
              <a:cxnLst/>
              <a:rect l="l" t="t" r="r" b="b"/>
              <a:pathLst>
                <a:path w="14511" h="5571" extrusionOk="0">
                  <a:moveTo>
                    <a:pt x="0" y="0"/>
                  </a:moveTo>
                  <a:lnTo>
                    <a:pt x="9073" y="5571"/>
                  </a:lnTo>
                  <a:lnTo>
                    <a:pt x="14511" y="2102"/>
                  </a:lnTo>
                  <a:lnTo>
                    <a:pt x="9073" y="523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3"/>
            <p:cNvSpPr/>
            <p:nvPr/>
          </p:nvSpPr>
          <p:spPr>
            <a:xfrm>
              <a:off x="5770561" y="3884347"/>
              <a:ext cx="510477" cy="174421"/>
            </a:xfrm>
            <a:custGeom>
              <a:avLst/>
              <a:gdLst/>
              <a:ahLst/>
              <a:cxnLst/>
              <a:rect l="l" t="t" r="r" b="b"/>
              <a:pathLst>
                <a:path w="25419" h="8708" extrusionOk="0">
                  <a:moveTo>
                    <a:pt x="0" y="1"/>
                  </a:moveTo>
                  <a:lnTo>
                    <a:pt x="14510" y="8707"/>
                  </a:lnTo>
                  <a:lnTo>
                    <a:pt x="25418" y="2102"/>
                  </a:lnTo>
                  <a:lnTo>
                    <a:pt x="25418" y="2102"/>
                  </a:lnTo>
                  <a:lnTo>
                    <a:pt x="14510" y="8407"/>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3"/>
            <p:cNvSpPr/>
            <p:nvPr/>
          </p:nvSpPr>
          <p:spPr>
            <a:xfrm>
              <a:off x="5713607" y="3782794"/>
              <a:ext cx="129311" cy="72188"/>
            </a:xfrm>
            <a:custGeom>
              <a:avLst/>
              <a:gdLst/>
              <a:ahLst/>
              <a:cxnLst/>
              <a:rect l="l" t="t" r="r" b="b"/>
              <a:pathLst>
                <a:path w="6439" h="3604" extrusionOk="0">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3"/>
            <p:cNvSpPr/>
            <p:nvPr/>
          </p:nvSpPr>
          <p:spPr>
            <a:xfrm>
              <a:off x="5704911" y="3782794"/>
              <a:ext cx="138007" cy="72188"/>
            </a:xfrm>
            <a:custGeom>
              <a:avLst/>
              <a:gdLst/>
              <a:ahLst/>
              <a:cxnLst/>
              <a:rect l="l" t="t" r="r" b="b"/>
              <a:pathLst>
                <a:path w="6872" h="3604" extrusionOk="0">
                  <a:moveTo>
                    <a:pt x="634" y="1"/>
                  </a:moveTo>
                  <a:lnTo>
                    <a:pt x="0" y="1602"/>
                  </a:lnTo>
                  <a:lnTo>
                    <a:pt x="6872" y="3603"/>
                  </a:lnTo>
                  <a:lnTo>
                    <a:pt x="63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3"/>
            <p:cNvSpPr/>
            <p:nvPr/>
          </p:nvSpPr>
          <p:spPr>
            <a:xfrm>
              <a:off x="5879750" y="3983916"/>
              <a:ext cx="167488" cy="126289"/>
            </a:xfrm>
            <a:custGeom>
              <a:avLst/>
              <a:gdLst/>
              <a:ahLst/>
              <a:cxnLst/>
              <a:rect l="l" t="t" r="r" b="b"/>
              <a:pathLst>
                <a:path w="8340" h="6305" extrusionOk="0">
                  <a:moveTo>
                    <a:pt x="0" y="0"/>
                  </a:moveTo>
                  <a:lnTo>
                    <a:pt x="6838" y="6305"/>
                  </a:lnTo>
                  <a:cubicBezTo>
                    <a:pt x="6838" y="6305"/>
                    <a:pt x="7039" y="5437"/>
                    <a:pt x="8340" y="4803"/>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3"/>
            <p:cNvSpPr/>
            <p:nvPr/>
          </p:nvSpPr>
          <p:spPr>
            <a:xfrm>
              <a:off x="5879750" y="3983916"/>
              <a:ext cx="167488" cy="108242"/>
            </a:xfrm>
            <a:custGeom>
              <a:avLst/>
              <a:gdLst/>
              <a:ahLst/>
              <a:cxnLst/>
              <a:rect l="l" t="t" r="r" b="b"/>
              <a:pathLst>
                <a:path w="8340" h="5404" extrusionOk="0">
                  <a:moveTo>
                    <a:pt x="0" y="0"/>
                  </a:moveTo>
                  <a:lnTo>
                    <a:pt x="6405" y="5404"/>
                  </a:lnTo>
                  <a:lnTo>
                    <a:pt x="8340" y="4837"/>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3"/>
            <p:cNvSpPr/>
            <p:nvPr/>
          </p:nvSpPr>
          <p:spPr>
            <a:xfrm>
              <a:off x="6193920" y="3854963"/>
              <a:ext cx="99167" cy="50115"/>
            </a:xfrm>
            <a:custGeom>
              <a:avLst/>
              <a:gdLst/>
              <a:ahLst/>
              <a:cxnLst/>
              <a:rect l="l" t="t" r="r" b="b"/>
              <a:pathLst>
                <a:path w="4938" h="2502" extrusionOk="0">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3"/>
            <p:cNvSpPr/>
            <p:nvPr/>
          </p:nvSpPr>
          <p:spPr>
            <a:xfrm>
              <a:off x="6193920" y="3854963"/>
              <a:ext cx="115916" cy="50115"/>
            </a:xfrm>
            <a:custGeom>
              <a:avLst/>
              <a:gdLst/>
              <a:ahLst/>
              <a:cxnLst/>
              <a:rect l="l" t="t" r="r" b="b"/>
              <a:pathLst>
                <a:path w="5772" h="2502" extrusionOk="0">
                  <a:moveTo>
                    <a:pt x="4337" y="0"/>
                  </a:moveTo>
                  <a:lnTo>
                    <a:pt x="1" y="2502"/>
                  </a:lnTo>
                  <a:lnTo>
                    <a:pt x="5772" y="767"/>
                  </a:lnTo>
                  <a:lnTo>
                    <a:pt x="43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3"/>
            <p:cNvSpPr/>
            <p:nvPr/>
          </p:nvSpPr>
          <p:spPr>
            <a:xfrm>
              <a:off x="5743751" y="3579650"/>
              <a:ext cx="227113" cy="132999"/>
            </a:xfrm>
            <a:custGeom>
              <a:avLst/>
              <a:gdLst/>
              <a:ahLst/>
              <a:cxnLst/>
              <a:rect l="l" t="t" r="r" b="b"/>
              <a:pathLst>
                <a:path w="11309" h="6640" extrusionOk="0">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3"/>
            <p:cNvSpPr/>
            <p:nvPr/>
          </p:nvSpPr>
          <p:spPr>
            <a:xfrm>
              <a:off x="5780602" y="3600822"/>
              <a:ext cx="227374" cy="132559"/>
            </a:xfrm>
            <a:custGeom>
              <a:avLst/>
              <a:gdLst/>
              <a:ahLst/>
              <a:cxnLst/>
              <a:rect l="l" t="t" r="r" b="b"/>
              <a:pathLst>
                <a:path w="11322" h="6618" extrusionOk="0">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3"/>
            <p:cNvSpPr/>
            <p:nvPr/>
          </p:nvSpPr>
          <p:spPr>
            <a:xfrm>
              <a:off x="5817454" y="3621813"/>
              <a:ext cx="227796" cy="132939"/>
            </a:xfrm>
            <a:custGeom>
              <a:avLst/>
              <a:gdLst/>
              <a:ahLst/>
              <a:cxnLst/>
              <a:rect l="l" t="t" r="r" b="b"/>
              <a:pathLst>
                <a:path w="11343" h="6637" extrusionOk="0">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3"/>
            <p:cNvSpPr/>
            <p:nvPr/>
          </p:nvSpPr>
          <p:spPr>
            <a:xfrm>
              <a:off x="5852940" y="3642745"/>
              <a:ext cx="228659" cy="132719"/>
            </a:xfrm>
            <a:custGeom>
              <a:avLst/>
              <a:gdLst/>
              <a:ahLst/>
              <a:cxnLst/>
              <a:rect l="l" t="t" r="r" b="b"/>
              <a:pathLst>
                <a:path w="11386" h="6626" extrusionOk="0">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3"/>
            <p:cNvSpPr/>
            <p:nvPr/>
          </p:nvSpPr>
          <p:spPr>
            <a:xfrm>
              <a:off x="5889128" y="3663856"/>
              <a:ext cx="229081" cy="132979"/>
            </a:xfrm>
            <a:custGeom>
              <a:avLst/>
              <a:gdLst/>
              <a:ahLst/>
              <a:cxnLst/>
              <a:rect l="l" t="t" r="r" b="b"/>
              <a:pathLst>
                <a:path w="11407" h="6639" extrusionOk="0">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3"/>
            <p:cNvSpPr/>
            <p:nvPr/>
          </p:nvSpPr>
          <p:spPr>
            <a:xfrm>
              <a:off x="5925960" y="3684808"/>
              <a:ext cx="228519" cy="132759"/>
            </a:xfrm>
            <a:custGeom>
              <a:avLst/>
              <a:gdLst/>
              <a:ahLst/>
              <a:cxnLst/>
              <a:rect l="l" t="t" r="r" b="b"/>
              <a:pathLst>
                <a:path w="11379" h="6628" extrusionOk="0">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3"/>
            <p:cNvSpPr/>
            <p:nvPr/>
          </p:nvSpPr>
          <p:spPr>
            <a:xfrm>
              <a:off x="5963474" y="3705719"/>
              <a:ext cx="226711" cy="132559"/>
            </a:xfrm>
            <a:custGeom>
              <a:avLst/>
              <a:gdLst/>
              <a:ahLst/>
              <a:cxnLst/>
              <a:rect l="l" t="t" r="r" b="b"/>
              <a:pathLst>
                <a:path w="11289" h="6618" extrusionOk="0">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3"/>
            <p:cNvSpPr/>
            <p:nvPr/>
          </p:nvSpPr>
          <p:spPr>
            <a:xfrm>
              <a:off x="5999662" y="3726670"/>
              <a:ext cx="227736" cy="132979"/>
            </a:xfrm>
            <a:custGeom>
              <a:avLst/>
              <a:gdLst/>
              <a:ahLst/>
              <a:cxnLst/>
              <a:rect l="l" t="t" r="r" b="b"/>
              <a:pathLst>
                <a:path w="11340" h="6639" extrusionOk="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3"/>
            <p:cNvSpPr/>
            <p:nvPr/>
          </p:nvSpPr>
          <p:spPr>
            <a:xfrm>
              <a:off x="6035168" y="3747782"/>
              <a:ext cx="227776" cy="132579"/>
            </a:xfrm>
            <a:custGeom>
              <a:avLst/>
              <a:gdLst/>
              <a:ahLst/>
              <a:cxnLst/>
              <a:rect l="l" t="t" r="r" b="b"/>
              <a:pathLst>
                <a:path w="11342" h="6619" extrusionOk="0">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3"/>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3"/>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3"/>
            <p:cNvSpPr/>
            <p:nvPr/>
          </p:nvSpPr>
          <p:spPr>
            <a:xfrm>
              <a:off x="7677736" y="985264"/>
              <a:ext cx="93143" cy="88893"/>
            </a:xfrm>
            <a:custGeom>
              <a:avLst/>
              <a:gdLst/>
              <a:ahLst/>
              <a:cxnLst/>
              <a:rect l="l" t="t" r="r" b="b"/>
              <a:pathLst>
                <a:path w="4638" h="4438" extrusionOk="0">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3"/>
            <p:cNvSpPr/>
            <p:nvPr/>
          </p:nvSpPr>
          <p:spPr>
            <a:xfrm>
              <a:off x="7072831" y="855811"/>
              <a:ext cx="621674" cy="624415"/>
            </a:xfrm>
            <a:custGeom>
              <a:avLst/>
              <a:gdLst/>
              <a:ahLst/>
              <a:cxnLst/>
              <a:rect l="l" t="t" r="r" b="b"/>
              <a:pathLst>
                <a:path w="30956" h="31174" extrusionOk="0">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3"/>
            <p:cNvSpPr/>
            <p:nvPr/>
          </p:nvSpPr>
          <p:spPr>
            <a:xfrm>
              <a:off x="7072831" y="1175690"/>
              <a:ext cx="80410" cy="304296"/>
            </a:xfrm>
            <a:custGeom>
              <a:avLst/>
              <a:gdLst/>
              <a:ahLst/>
              <a:cxnLst/>
              <a:rect l="l" t="t" r="r" b="b"/>
              <a:pathLst>
                <a:path w="4004" h="15192" extrusionOk="0">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3"/>
            <p:cNvSpPr/>
            <p:nvPr/>
          </p:nvSpPr>
          <p:spPr>
            <a:xfrm>
              <a:off x="7080864" y="855991"/>
              <a:ext cx="612978" cy="353129"/>
            </a:xfrm>
            <a:custGeom>
              <a:avLst/>
              <a:gdLst/>
              <a:ahLst/>
              <a:cxnLst/>
              <a:rect l="l" t="t" r="r" b="b"/>
              <a:pathLst>
                <a:path w="30523" h="17630" extrusionOk="0">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3"/>
            <p:cNvSpPr/>
            <p:nvPr/>
          </p:nvSpPr>
          <p:spPr>
            <a:xfrm>
              <a:off x="7174649" y="1244673"/>
              <a:ext cx="58299" cy="130656"/>
            </a:xfrm>
            <a:custGeom>
              <a:avLst/>
              <a:gdLst/>
              <a:ahLst/>
              <a:cxnLst/>
              <a:rect l="l" t="t" r="r" b="b"/>
              <a:pathLst>
                <a:path w="2903" h="6523" extrusionOk="0">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3"/>
            <p:cNvSpPr/>
            <p:nvPr/>
          </p:nvSpPr>
          <p:spPr>
            <a:xfrm>
              <a:off x="7238291" y="1226305"/>
              <a:ext cx="61653" cy="101752"/>
            </a:xfrm>
            <a:custGeom>
              <a:avLst/>
              <a:gdLst/>
              <a:ahLst/>
              <a:cxnLst/>
              <a:rect l="l" t="t" r="r" b="b"/>
              <a:pathLst>
                <a:path w="3070" h="5080" extrusionOk="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3"/>
            <p:cNvSpPr/>
            <p:nvPr/>
          </p:nvSpPr>
          <p:spPr>
            <a:xfrm>
              <a:off x="7304603" y="1161168"/>
              <a:ext cx="48921" cy="123445"/>
            </a:xfrm>
            <a:custGeom>
              <a:avLst/>
              <a:gdLst/>
              <a:ahLst/>
              <a:cxnLst/>
              <a:rect l="l" t="t" r="r" b="b"/>
              <a:pathLst>
                <a:path w="2436" h="6163" extrusionOk="0">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3"/>
            <p:cNvSpPr/>
            <p:nvPr/>
          </p:nvSpPr>
          <p:spPr>
            <a:xfrm>
              <a:off x="7362882" y="1119986"/>
              <a:ext cx="32192" cy="44627"/>
            </a:xfrm>
            <a:custGeom>
              <a:avLst/>
              <a:gdLst/>
              <a:ahLst/>
              <a:cxnLst/>
              <a:rect l="l" t="t" r="r" b="b"/>
              <a:pathLst>
                <a:path w="1603" h="2228" extrusionOk="0">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3"/>
            <p:cNvSpPr/>
            <p:nvPr/>
          </p:nvSpPr>
          <p:spPr>
            <a:xfrm>
              <a:off x="7405096" y="1131824"/>
              <a:ext cx="56954" cy="102293"/>
            </a:xfrm>
            <a:custGeom>
              <a:avLst/>
              <a:gdLst/>
              <a:ahLst/>
              <a:cxnLst/>
              <a:rect l="l" t="t" r="r" b="b"/>
              <a:pathLst>
                <a:path w="2836" h="5107" extrusionOk="0">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3"/>
            <p:cNvSpPr/>
            <p:nvPr/>
          </p:nvSpPr>
          <p:spPr>
            <a:xfrm>
              <a:off x="7492856" y="1069631"/>
              <a:ext cx="60970" cy="149504"/>
            </a:xfrm>
            <a:custGeom>
              <a:avLst/>
              <a:gdLst/>
              <a:ahLst/>
              <a:cxnLst/>
              <a:rect l="l" t="t" r="r" b="b"/>
              <a:pathLst>
                <a:path w="3036" h="7464" extrusionOk="0">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3"/>
            <p:cNvSpPr/>
            <p:nvPr/>
          </p:nvSpPr>
          <p:spPr>
            <a:xfrm>
              <a:off x="7563868" y="1038725"/>
              <a:ext cx="62316" cy="102253"/>
            </a:xfrm>
            <a:custGeom>
              <a:avLst/>
              <a:gdLst/>
              <a:ahLst/>
              <a:cxnLst/>
              <a:rect l="l" t="t" r="r" b="b"/>
              <a:pathLst>
                <a:path w="3103" h="5105" extrusionOk="0">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3"/>
            <p:cNvSpPr/>
            <p:nvPr/>
          </p:nvSpPr>
          <p:spPr>
            <a:xfrm>
              <a:off x="7636888" y="978755"/>
              <a:ext cx="20103" cy="130816"/>
            </a:xfrm>
            <a:custGeom>
              <a:avLst/>
              <a:gdLst/>
              <a:ahLst/>
              <a:cxnLst/>
              <a:rect l="l" t="t" r="r" b="b"/>
              <a:pathLst>
                <a:path w="1001" h="6531" extrusionOk="0">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1709;p57">
            <a:extLst>
              <a:ext uri="{FF2B5EF4-FFF2-40B4-BE49-F238E27FC236}">
                <a16:creationId xmlns:a16="http://schemas.microsoft.com/office/drawing/2014/main" id="{A2F97219-04F9-E912-63D5-E161CAA0FFFC}"/>
              </a:ext>
            </a:extLst>
          </p:cNvPr>
          <p:cNvGrpSpPr/>
          <p:nvPr/>
        </p:nvGrpSpPr>
        <p:grpSpPr>
          <a:xfrm>
            <a:off x="358950" y="4413900"/>
            <a:ext cx="514500" cy="476400"/>
            <a:chOff x="4695538" y="2638400"/>
            <a:chExt cx="514500" cy="476400"/>
          </a:xfrm>
        </p:grpSpPr>
        <p:sp>
          <p:nvSpPr>
            <p:cNvPr id="331" name="Google Shape;1710;p57">
              <a:extLst>
                <a:ext uri="{FF2B5EF4-FFF2-40B4-BE49-F238E27FC236}">
                  <a16:creationId xmlns:a16="http://schemas.microsoft.com/office/drawing/2014/main" id="{3E57A884-40CE-86A9-15E9-B15015DC9529}"/>
                </a:ext>
              </a:extLst>
            </p:cNvPr>
            <p:cNvSpPr/>
            <p:nvPr/>
          </p:nvSpPr>
          <p:spPr>
            <a:xfrm>
              <a:off x="4695538" y="2638400"/>
              <a:ext cx="514500" cy="476400"/>
            </a:xfrm>
            <a:prstGeom prst="roundRect">
              <a:avLst>
                <a:gd name="adj" fmla="val 16667"/>
              </a:avLst>
            </a:prstGeom>
            <a:solidFill>
              <a:srgbClr val="02ABC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2" name="Google Shape;1711;p57">
              <a:extLst>
                <a:ext uri="{FF2B5EF4-FFF2-40B4-BE49-F238E27FC236}">
                  <a16:creationId xmlns:a16="http://schemas.microsoft.com/office/drawing/2014/main" id="{373D6451-FDF8-95B7-3227-4E2D849EB37C}"/>
                </a:ext>
              </a:extLst>
            </p:cNvPr>
            <p:cNvSpPr/>
            <p:nvPr/>
          </p:nvSpPr>
          <p:spPr>
            <a:xfrm>
              <a:off x="4779951" y="2703286"/>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141E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33" name="Google Shape;1751;p57">
            <a:extLst>
              <a:ext uri="{FF2B5EF4-FFF2-40B4-BE49-F238E27FC236}">
                <a16:creationId xmlns:a16="http://schemas.microsoft.com/office/drawing/2014/main" id="{8F5DD288-B2E1-6DD5-D977-5FD7D94AFD61}"/>
              </a:ext>
            </a:extLst>
          </p:cNvPr>
          <p:cNvGrpSpPr/>
          <p:nvPr/>
        </p:nvGrpSpPr>
        <p:grpSpPr>
          <a:xfrm>
            <a:off x="915937" y="4413900"/>
            <a:ext cx="514500" cy="476400"/>
            <a:chOff x="5252525" y="2638400"/>
            <a:chExt cx="514500" cy="476400"/>
          </a:xfrm>
        </p:grpSpPr>
        <p:sp>
          <p:nvSpPr>
            <p:cNvPr id="334" name="Google Shape;1752;p57">
              <a:extLst>
                <a:ext uri="{FF2B5EF4-FFF2-40B4-BE49-F238E27FC236}">
                  <a16:creationId xmlns:a16="http://schemas.microsoft.com/office/drawing/2014/main" id="{12EAF6E9-00E9-7EF4-648E-7F6C829D23A1}"/>
                </a:ext>
              </a:extLst>
            </p:cNvPr>
            <p:cNvSpPr/>
            <p:nvPr/>
          </p:nvSpPr>
          <p:spPr>
            <a:xfrm>
              <a:off x="5252525" y="2638400"/>
              <a:ext cx="514500" cy="476400"/>
            </a:xfrm>
            <a:prstGeom prst="roundRect">
              <a:avLst>
                <a:gd name="adj" fmla="val 16667"/>
              </a:avLst>
            </a:prstGeom>
            <a:solidFill>
              <a:srgbClr val="9E55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35" name="Google Shape;1753;p57">
              <a:extLst>
                <a:ext uri="{FF2B5EF4-FFF2-40B4-BE49-F238E27FC236}">
                  <a16:creationId xmlns:a16="http://schemas.microsoft.com/office/drawing/2014/main" id="{A74498B1-2366-B440-5DFC-D967009C8C53}"/>
                </a:ext>
              </a:extLst>
            </p:cNvPr>
            <p:cNvGrpSpPr/>
            <p:nvPr/>
          </p:nvGrpSpPr>
          <p:grpSpPr>
            <a:xfrm>
              <a:off x="5336752" y="2703477"/>
              <a:ext cx="346056" cy="345674"/>
              <a:chOff x="3303268" y="3817349"/>
              <a:chExt cx="346056" cy="345674"/>
            </a:xfrm>
          </p:grpSpPr>
          <p:sp>
            <p:nvSpPr>
              <p:cNvPr id="336" name="Google Shape;1754;p57">
                <a:extLst>
                  <a:ext uri="{FF2B5EF4-FFF2-40B4-BE49-F238E27FC236}">
                    <a16:creationId xmlns:a16="http://schemas.microsoft.com/office/drawing/2014/main" id="{38F64AE8-6AFC-D9C7-078B-D79980E426D7}"/>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141E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7" name="Google Shape;1755;p57">
                <a:extLst>
                  <a:ext uri="{FF2B5EF4-FFF2-40B4-BE49-F238E27FC236}">
                    <a16:creationId xmlns:a16="http://schemas.microsoft.com/office/drawing/2014/main" id="{A68F0E7E-D02B-8E44-6F4E-0D9DD0802674}"/>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141E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8" name="Google Shape;1756;p57">
                <a:extLst>
                  <a:ext uri="{FF2B5EF4-FFF2-40B4-BE49-F238E27FC236}">
                    <a16:creationId xmlns:a16="http://schemas.microsoft.com/office/drawing/2014/main" id="{70C1B853-B1B1-CEC1-BCBC-C60D25F1D29E}"/>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141E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9" name="Google Shape;1757;p57">
                <a:extLst>
                  <a:ext uri="{FF2B5EF4-FFF2-40B4-BE49-F238E27FC236}">
                    <a16:creationId xmlns:a16="http://schemas.microsoft.com/office/drawing/2014/main" id="{4DF4E983-2DF8-2224-8439-9FDF806FD036}"/>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141E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grpSp>
        <p:nvGrpSpPr>
          <p:cNvPr id="340" name="Google Shape;1758;p57">
            <a:extLst>
              <a:ext uri="{FF2B5EF4-FFF2-40B4-BE49-F238E27FC236}">
                <a16:creationId xmlns:a16="http://schemas.microsoft.com/office/drawing/2014/main" id="{B40922FE-E1D6-245E-2576-7BC29B6DD723}"/>
              </a:ext>
            </a:extLst>
          </p:cNvPr>
          <p:cNvGrpSpPr/>
          <p:nvPr/>
        </p:nvGrpSpPr>
        <p:grpSpPr>
          <a:xfrm>
            <a:off x="1472912" y="4413900"/>
            <a:ext cx="514500" cy="476400"/>
            <a:chOff x="5809500" y="2638400"/>
            <a:chExt cx="514500" cy="476400"/>
          </a:xfrm>
        </p:grpSpPr>
        <p:sp>
          <p:nvSpPr>
            <p:cNvPr id="341" name="Google Shape;1759;p57">
              <a:extLst>
                <a:ext uri="{FF2B5EF4-FFF2-40B4-BE49-F238E27FC236}">
                  <a16:creationId xmlns:a16="http://schemas.microsoft.com/office/drawing/2014/main" id="{58081A59-28C0-1C24-BDA0-C4274125790F}"/>
                </a:ext>
              </a:extLst>
            </p:cNvPr>
            <p:cNvSpPr/>
            <p:nvPr/>
          </p:nvSpPr>
          <p:spPr>
            <a:xfrm>
              <a:off x="5809500" y="2638400"/>
              <a:ext cx="514500" cy="476400"/>
            </a:xfrm>
            <a:prstGeom prst="roundRect">
              <a:avLst>
                <a:gd name="adj" fmla="val 16667"/>
              </a:avLst>
            </a:prstGeom>
            <a:solidFill>
              <a:srgbClr val="E89C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42" name="Google Shape;1760;p57">
              <a:extLst>
                <a:ext uri="{FF2B5EF4-FFF2-40B4-BE49-F238E27FC236}">
                  <a16:creationId xmlns:a16="http://schemas.microsoft.com/office/drawing/2014/main" id="{682FD634-5101-CBFD-4152-DB9E366A2826}"/>
                </a:ext>
              </a:extLst>
            </p:cNvPr>
            <p:cNvGrpSpPr/>
            <p:nvPr/>
          </p:nvGrpSpPr>
          <p:grpSpPr>
            <a:xfrm>
              <a:off x="5893716" y="2703477"/>
              <a:ext cx="346056" cy="345674"/>
              <a:chOff x="3752358" y="3817349"/>
              <a:chExt cx="346056" cy="345674"/>
            </a:xfrm>
          </p:grpSpPr>
          <p:sp>
            <p:nvSpPr>
              <p:cNvPr id="343" name="Google Shape;1761;p57">
                <a:extLst>
                  <a:ext uri="{FF2B5EF4-FFF2-40B4-BE49-F238E27FC236}">
                    <a16:creationId xmlns:a16="http://schemas.microsoft.com/office/drawing/2014/main" id="{5EDE6B9A-49C7-61A8-347B-CC0D4A60137D}"/>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141E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4" name="Google Shape;1762;p57">
                <a:extLst>
                  <a:ext uri="{FF2B5EF4-FFF2-40B4-BE49-F238E27FC236}">
                    <a16:creationId xmlns:a16="http://schemas.microsoft.com/office/drawing/2014/main" id="{556E1598-6371-5264-A43A-08704D9E6337}"/>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141E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5" name="Google Shape;1763;p57">
                <a:extLst>
                  <a:ext uri="{FF2B5EF4-FFF2-40B4-BE49-F238E27FC236}">
                    <a16:creationId xmlns:a16="http://schemas.microsoft.com/office/drawing/2014/main" id="{AE5941FD-B9C0-478A-CD45-445C87712D43}"/>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141E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6" name="Google Shape;1764;p57">
                <a:extLst>
                  <a:ext uri="{FF2B5EF4-FFF2-40B4-BE49-F238E27FC236}">
                    <a16:creationId xmlns:a16="http://schemas.microsoft.com/office/drawing/2014/main" id="{EF112189-DBBD-CC03-D78F-F2B5FC35C854}"/>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141E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pic>
        <p:nvPicPr>
          <p:cNvPr id="3" name="Picture 2">
            <a:extLst>
              <a:ext uri="{FF2B5EF4-FFF2-40B4-BE49-F238E27FC236}">
                <a16:creationId xmlns:a16="http://schemas.microsoft.com/office/drawing/2014/main" id="{6C45123C-25BD-1496-CCF9-192906D7E4B3}"/>
              </a:ext>
            </a:extLst>
          </p:cNvPr>
          <p:cNvPicPr>
            <a:picLocks noChangeAspect="1"/>
          </p:cNvPicPr>
          <p:nvPr/>
        </p:nvPicPr>
        <p:blipFill>
          <a:blip r:embed="rId3"/>
          <a:stretch>
            <a:fillRect/>
          </a:stretch>
        </p:blipFill>
        <p:spPr>
          <a:xfrm>
            <a:off x="3578779" y="432101"/>
            <a:ext cx="2321384" cy="19579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4"/>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01</a:t>
            </a:r>
            <a:endParaRPr/>
          </a:p>
        </p:txBody>
      </p:sp>
      <p:sp>
        <p:nvSpPr>
          <p:cNvPr id="552" name="Google Shape;552;p44"/>
          <p:cNvSpPr txBox="1">
            <a:spLocks noGrp="1"/>
          </p:cNvSpPr>
          <p:nvPr>
            <p:ph type="title"/>
          </p:nvPr>
        </p:nvSpPr>
        <p:spPr>
          <a:xfrm flipH="1">
            <a:off x="447009" y="1293319"/>
            <a:ext cx="5437165"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Face recognition.</a:t>
            </a:r>
            <a:endParaRPr dirty="0">
              <a:solidFill>
                <a:schemeClr val="dk1"/>
              </a:solidFill>
            </a:endParaRPr>
          </a:p>
        </p:txBody>
      </p:sp>
      <p:grpSp>
        <p:nvGrpSpPr>
          <p:cNvPr id="553" name="Google Shape;553;p44"/>
          <p:cNvGrpSpPr/>
          <p:nvPr/>
        </p:nvGrpSpPr>
        <p:grpSpPr>
          <a:xfrm>
            <a:off x="5313079" y="871955"/>
            <a:ext cx="3093441" cy="2952953"/>
            <a:chOff x="1410350" y="458825"/>
            <a:chExt cx="4602650" cy="4394275"/>
          </a:xfrm>
        </p:grpSpPr>
        <p:sp>
          <p:nvSpPr>
            <p:cNvPr id="554" name="Google Shape;554;p44"/>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4"/>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4"/>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4"/>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4"/>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4"/>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9" name="Google Shape;898;p50">
            <a:extLst>
              <a:ext uri="{FF2B5EF4-FFF2-40B4-BE49-F238E27FC236}">
                <a16:creationId xmlns:a16="http://schemas.microsoft.com/office/drawing/2014/main" id="{CFDD89FC-D7B8-8645-47E5-FAF73A140177}"/>
              </a:ext>
            </a:extLst>
          </p:cNvPr>
          <p:cNvSpPr txBox="1">
            <a:spLocks noGrp="1"/>
          </p:cNvSpPr>
          <p:nvPr>
            <p:ph type="body" idx="1"/>
          </p:nvPr>
        </p:nvSpPr>
        <p:spPr>
          <a:xfrm>
            <a:off x="618940" y="1604100"/>
            <a:ext cx="7426246" cy="1935300"/>
          </a:xfrm>
          <a:prstGeom prst="rect">
            <a:avLst/>
          </a:prstGeom>
        </p:spPr>
        <p:txBody>
          <a:bodyPr spcFirstLastPara="1" wrap="square" lIns="91425" tIns="91425" rIns="91425" bIns="91425" anchor="t" anchorCtr="0">
            <a:noAutofit/>
          </a:bodyPr>
          <a:lstStyle/>
          <a:p>
            <a:pPr marL="0" indent="0" algn="ctr">
              <a:lnSpc>
                <a:spcPct val="150000"/>
              </a:lnSpc>
              <a:buNone/>
            </a:pPr>
            <a:r>
              <a:rPr lang="en-US" b="1" dirty="0" err="1">
                <a:latin typeface="Bahnschrift Light SemiCondensed" panose="020B0502040204020203" pitchFamily="34" charset="0"/>
              </a:rPr>
              <a:t>Opencv-contrib</a:t>
            </a:r>
            <a:r>
              <a:rPr lang="en-US" b="1" dirty="0">
                <a:latin typeface="Bahnschrift Light SemiCondensed" panose="020B0502040204020203" pitchFamily="34" charset="0"/>
              </a:rPr>
              <a:t>: pip install </a:t>
            </a:r>
            <a:r>
              <a:rPr lang="en-US" b="1" dirty="0" err="1">
                <a:latin typeface="Bahnschrift Light SemiCondensed" panose="020B0502040204020203" pitchFamily="34" charset="0"/>
              </a:rPr>
              <a:t>opencv</a:t>
            </a:r>
            <a:r>
              <a:rPr lang="en-US" b="1" dirty="0">
                <a:latin typeface="Bahnschrift Light SemiCondensed" panose="020B0502040204020203" pitchFamily="34" charset="0"/>
              </a:rPr>
              <a:t>-</a:t>
            </a:r>
            <a:r>
              <a:rPr lang="en-US" b="1" dirty="0" err="1">
                <a:latin typeface="Bahnschrift Light SemiCondensed" panose="020B0502040204020203" pitchFamily="34" charset="0"/>
              </a:rPr>
              <a:t>contrib</a:t>
            </a:r>
            <a:r>
              <a:rPr lang="en-US" b="1" dirty="0">
                <a:latin typeface="Bahnschrift Light SemiCondensed" panose="020B0502040204020203" pitchFamily="34" charset="0"/>
              </a:rPr>
              <a:t>-python</a:t>
            </a:r>
          </a:p>
          <a:p>
            <a:pPr marL="0" indent="0" algn="ctr">
              <a:lnSpc>
                <a:spcPct val="150000"/>
              </a:lnSpc>
              <a:buNone/>
            </a:pPr>
            <a:endParaRPr lang="en-US" b="1" dirty="0">
              <a:latin typeface="Bahnschrift Light SemiCondensed" panose="020B0502040204020203" pitchFamily="34" charset="0"/>
            </a:endParaRPr>
          </a:p>
        </p:txBody>
      </p:sp>
      <p:sp>
        <p:nvSpPr>
          <p:cNvPr id="10" name="Google Shape;899;p50">
            <a:extLst>
              <a:ext uri="{FF2B5EF4-FFF2-40B4-BE49-F238E27FC236}">
                <a16:creationId xmlns:a16="http://schemas.microsoft.com/office/drawing/2014/main" id="{BDE774D1-802B-B428-4A60-3BBF7ADC940D}"/>
              </a:ext>
            </a:extLst>
          </p:cNvPr>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Installing Libraries</a:t>
            </a:r>
          </a:p>
        </p:txBody>
      </p:sp>
      <p:pic>
        <p:nvPicPr>
          <p:cNvPr id="5" name="Picture 4">
            <a:extLst>
              <a:ext uri="{FF2B5EF4-FFF2-40B4-BE49-F238E27FC236}">
                <a16:creationId xmlns:a16="http://schemas.microsoft.com/office/drawing/2014/main" id="{F172CC1F-6F49-6124-0029-9608A09A24E5}"/>
              </a:ext>
            </a:extLst>
          </p:cNvPr>
          <p:cNvPicPr>
            <a:picLocks noChangeAspect="1"/>
          </p:cNvPicPr>
          <p:nvPr/>
        </p:nvPicPr>
        <p:blipFill>
          <a:blip r:embed="rId3"/>
          <a:stretch>
            <a:fillRect/>
          </a:stretch>
        </p:blipFill>
        <p:spPr>
          <a:xfrm>
            <a:off x="897688" y="2328875"/>
            <a:ext cx="7627372" cy="10092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0"/>
          <p:cNvSpPr txBox="1">
            <a:spLocks noGrp="1"/>
          </p:cNvSpPr>
          <p:nvPr>
            <p:ph type="body" idx="1"/>
          </p:nvPr>
        </p:nvSpPr>
        <p:spPr>
          <a:xfrm>
            <a:off x="668177" y="1168002"/>
            <a:ext cx="7426246" cy="1935300"/>
          </a:xfrm>
          <a:prstGeom prst="rect">
            <a:avLst/>
          </a:prstGeom>
        </p:spPr>
        <p:txBody>
          <a:bodyPr spcFirstLastPara="1" wrap="square" lIns="91425" tIns="91425" rIns="91425" bIns="91425" anchor="t" anchorCtr="0">
            <a:noAutofit/>
          </a:bodyPr>
          <a:lstStyle/>
          <a:p>
            <a:pPr marL="285750" indent="-285750">
              <a:lnSpc>
                <a:spcPct val="150000"/>
              </a:lnSpc>
            </a:pPr>
            <a:r>
              <a:rPr lang="en-US" dirty="0">
                <a:latin typeface="Libre Franklin" pitchFamily="2" charset="0"/>
              </a:rPr>
              <a:t>Face recognition is a method of identifying or verifying the identity of an individual using their face. Face recognition systems can be used to identify people in photos, video, or in real-time. </a:t>
            </a:r>
          </a:p>
          <a:p>
            <a:pPr marL="285750" indent="-285750">
              <a:lnSpc>
                <a:spcPct val="150000"/>
              </a:lnSpc>
            </a:pPr>
            <a:endParaRPr lang="en-US" dirty="0">
              <a:latin typeface="Libre Franklin" pitchFamily="2" charset="0"/>
            </a:endParaRPr>
          </a:p>
          <a:p>
            <a:pPr marL="285750" indent="-285750">
              <a:lnSpc>
                <a:spcPct val="150000"/>
              </a:lnSpc>
            </a:pPr>
            <a:r>
              <a:rPr lang="en-US" dirty="0">
                <a:latin typeface="Libre Franklin" pitchFamily="2" charset="0"/>
              </a:rPr>
              <a:t>Preventing crime</a:t>
            </a:r>
          </a:p>
          <a:p>
            <a:pPr marL="285750" indent="-285750">
              <a:lnSpc>
                <a:spcPct val="150000"/>
              </a:lnSpc>
            </a:pPr>
            <a:r>
              <a:rPr lang="en-US" dirty="0">
                <a:latin typeface="Libre Franklin" pitchFamily="2" charset="0"/>
              </a:rPr>
              <a:t>Unlock device</a:t>
            </a:r>
          </a:p>
          <a:p>
            <a:pPr marL="285750" indent="-285750">
              <a:lnSpc>
                <a:spcPct val="150000"/>
              </a:lnSpc>
            </a:pPr>
            <a:r>
              <a:rPr lang="en-US" dirty="0">
                <a:latin typeface="Libre Franklin" pitchFamily="2" charset="0"/>
              </a:rPr>
              <a:t>Blind assistance</a:t>
            </a:r>
          </a:p>
          <a:p>
            <a:pPr marL="285750" indent="-285750">
              <a:lnSpc>
                <a:spcPct val="150000"/>
              </a:lnSpc>
            </a:pPr>
            <a:r>
              <a:rPr lang="en-US" dirty="0">
                <a:latin typeface="Libre Franklin" pitchFamily="2" charset="0"/>
              </a:rPr>
              <a:t>Attendance system</a:t>
            </a:r>
          </a:p>
          <a:p>
            <a:pPr marL="285750" indent="-285750">
              <a:lnSpc>
                <a:spcPct val="150000"/>
              </a:lnSpc>
            </a:pPr>
            <a:r>
              <a:rPr lang="en-US" dirty="0">
                <a:latin typeface="Libre Franklin" pitchFamily="2" charset="0"/>
              </a:rPr>
              <a:t>Payments</a:t>
            </a:r>
          </a:p>
        </p:txBody>
      </p:sp>
      <p:sp>
        <p:nvSpPr>
          <p:cNvPr id="899" name="Google Shape;899;p50"/>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Face recognition.</a:t>
            </a:r>
            <a:endParaRPr dirty="0"/>
          </a:p>
        </p:txBody>
      </p:sp>
    </p:spTree>
    <p:extLst>
      <p:ext uri="{BB962C8B-B14F-4D97-AF65-F5344CB8AC3E}">
        <p14:creationId xmlns:p14="http://schemas.microsoft.com/office/powerpoint/2010/main" val="85890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0"/>
          <p:cNvSpPr txBox="1">
            <a:spLocks noGrp="1"/>
          </p:cNvSpPr>
          <p:nvPr>
            <p:ph type="body" idx="1"/>
          </p:nvPr>
        </p:nvSpPr>
        <p:spPr>
          <a:xfrm>
            <a:off x="485297" y="1058480"/>
            <a:ext cx="5704488" cy="1935300"/>
          </a:xfrm>
          <a:prstGeom prst="rect">
            <a:avLst/>
          </a:prstGeom>
        </p:spPr>
        <p:txBody>
          <a:bodyPr spcFirstLastPara="1" wrap="square" lIns="91425" tIns="91425" rIns="91425" bIns="91425" anchor="t" anchorCtr="0">
            <a:noAutofit/>
          </a:bodyPr>
          <a:lstStyle/>
          <a:p>
            <a:pPr marL="285750" indent="-285750">
              <a:lnSpc>
                <a:spcPct val="150000"/>
              </a:lnSpc>
            </a:pPr>
            <a:r>
              <a:rPr lang="en-US" dirty="0">
                <a:latin typeface="Libre Franklin" pitchFamily="2" charset="0"/>
              </a:rPr>
              <a:t>Fisherfaces algorithm extracts principle components that separates one individual from another. So , now an individual's features can't dominate another person's features.</a:t>
            </a:r>
          </a:p>
          <a:p>
            <a:pPr marL="285750" indent="-285750">
              <a:lnSpc>
                <a:spcPct val="150000"/>
              </a:lnSpc>
            </a:pPr>
            <a:r>
              <a:rPr lang="en-US" dirty="0">
                <a:latin typeface="Libre Franklin" pitchFamily="2" charset="0"/>
              </a:rPr>
              <a:t>Fisherface method will be applied to generate feature vector of facial image data used by system and then to match vector of traits of training image with vector characteristic of test image using </a:t>
            </a:r>
            <a:r>
              <a:rPr lang="en-US" dirty="0" err="1">
                <a:latin typeface="Libre Franklin" pitchFamily="2" charset="0"/>
              </a:rPr>
              <a:t>euclidean</a:t>
            </a:r>
            <a:r>
              <a:rPr lang="en-US" dirty="0">
                <a:latin typeface="Libre Franklin" pitchFamily="2" charset="0"/>
              </a:rPr>
              <a:t> distance formula</a:t>
            </a:r>
          </a:p>
        </p:txBody>
      </p:sp>
      <p:sp>
        <p:nvSpPr>
          <p:cNvPr id="899" name="Google Shape;899;p50"/>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Fisher face Recognizer</a:t>
            </a:r>
            <a:endParaRPr dirty="0"/>
          </a:p>
        </p:txBody>
      </p:sp>
      <p:pic>
        <p:nvPicPr>
          <p:cNvPr id="6" name="Picture 5" descr="test">
            <a:extLst>
              <a:ext uri="{FF2B5EF4-FFF2-40B4-BE49-F238E27FC236}">
                <a16:creationId xmlns:a16="http://schemas.microsoft.com/office/drawing/2014/main" id="{DE5AD2E3-A653-C277-F8B4-26CA2A172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841" y="1755374"/>
            <a:ext cx="2426862" cy="163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69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0"/>
          <p:cNvSpPr txBox="1">
            <a:spLocks noGrp="1"/>
          </p:cNvSpPr>
          <p:nvPr>
            <p:ph type="body" idx="1"/>
          </p:nvPr>
        </p:nvSpPr>
        <p:spPr>
          <a:xfrm>
            <a:off x="485297" y="1058480"/>
            <a:ext cx="7896766" cy="1935300"/>
          </a:xfrm>
          <a:prstGeom prst="rect">
            <a:avLst/>
          </a:prstGeom>
        </p:spPr>
        <p:txBody>
          <a:bodyPr spcFirstLastPara="1" wrap="square" lIns="91425" tIns="91425" rIns="91425" bIns="91425" anchor="t" anchorCtr="0">
            <a:noAutofit/>
          </a:bodyPr>
          <a:lstStyle/>
          <a:p>
            <a:pPr marL="285750" indent="-285750">
              <a:lnSpc>
                <a:spcPct val="150000"/>
              </a:lnSpc>
            </a:pPr>
            <a:r>
              <a:rPr lang="en-US" sz="1200" dirty="0">
                <a:latin typeface="Libre Franklin" pitchFamily="2" charset="0"/>
              </a:rPr>
              <a:t>Local Binary Pattern (LBP) is a simple yet very efficient texture operator which labels the pixels of an image by thresholding the neighborhood of each pixel and considers the result as a binary number.</a:t>
            </a:r>
          </a:p>
          <a:p>
            <a:pPr marL="285750" indent="-285750">
              <a:lnSpc>
                <a:spcPct val="150000"/>
              </a:lnSpc>
            </a:pPr>
            <a:r>
              <a:rPr lang="en-US" sz="1200" dirty="0">
                <a:latin typeface="Libre Franklin" pitchFamily="2" charset="0"/>
              </a:rPr>
              <a:t>It doesn't look at image as a whole, but instead tries to find its local structure by comparing each pixel to its neighboring pixels.</a:t>
            </a:r>
          </a:p>
          <a:p>
            <a:pPr marL="0" indent="0">
              <a:lnSpc>
                <a:spcPct val="150000"/>
              </a:lnSpc>
              <a:buNone/>
            </a:pPr>
            <a:endParaRPr lang="en-US" sz="1200" dirty="0">
              <a:latin typeface="Libre Franklin" pitchFamily="2" charset="0"/>
            </a:endParaRPr>
          </a:p>
          <a:p>
            <a:pPr marL="0" indent="0">
              <a:lnSpc>
                <a:spcPct val="150000"/>
              </a:lnSpc>
              <a:buNone/>
            </a:pPr>
            <a:r>
              <a:rPr lang="en-US" sz="1200" dirty="0">
                <a:latin typeface="Libre Franklin" pitchFamily="2" charset="0"/>
              </a:rPr>
              <a:t>LBPH uses 4 parameters</a:t>
            </a:r>
          </a:p>
          <a:p>
            <a:pPr marL="285750" indent="-285750">
              <a:lnSpc>
                <a:spcPct val="150000"/>
              </a:lnSpc>
            </a:pPr>
            <a:r>
              <a:rPr lang="en-US" sz="1200" dirty="0">
                <a:latin typeface="Libre Franklin" pitchFamily="2" charset="0"/>
              </a:rPr>
              <a:t>Radius - to build the circular local binary pattern and represents the radius around the central pixel. It is usually set to 1.</a:t>
            </a:r>
          </a:p>
          <a:p>
            <a:pPr marL="285750" indent="-285750">
              <a:lnSpc>
                <a:spcPct val="150000"/>
              </a:lnSpc>
            </a:pPr>
            <a:r>
              <a:rPr lang="en-US" sz="1200" dirty="0">
                <a:latin typeface="Libre Franklin" pitchFamily="2" charset="0"/>
              </a:rPr>
              <a:t>Neighbors - : The more sample points you include, the higher the computational cost. It is usually set to 8</a:t>
            </a:r>
          </a:p>
          <a:p>
            <a:pPr marL="285750" indent="-285750">
              <a:lnSpc>
                <a:spcPct val="150000"/>
              </a:lnSpc>
            </a:pPr>
            <a:r>
              <a:rPr lang="en-US" sz="1200" dirty="0">
                <a:latin typeface="Libre Franklin" pitchFamily="2" charset="0"/>
              </a:rPr>
              <a:t>X Grid - the number of cells in the horizontal direction.</a:t>
            </a:r>
          </a:p>
          <a:p>
            <a:pPr marL="285750" indent="-285750">
              <a:lnSpc>
                <a:spcPct val="150000"/>
              </a:lnSpc>
            </a:pPr>
            <a:r>
              <a:rPr lang="en-US" sz="1200" dirty="0">
                <a:latin typeface="Libre Franklin" pitchFamily="2" charset="0"/>
              </a:rPr>
              <a:t>Y Grid - the number of cells in the vertical direction.</a:t>
            </a:r>
          </a:p>
        </p:txBody>
      </p:sp>
      <p:sp>
        <p:nvSpPr>
          <p:cNvPr id="899" name="Google Shape;899;p50"/>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LBPH Face Recognizer</a:t>
            </a:r>
            <a:endParaRPr dirty="0"/>
          </a:p>
        </p:txBody>
      </p:sp>
    </p:spTree>
    <p:extLst>
      <p:ext uri="{BB962C8B-B14F-4D97-AF65-F5344CB8AC3E}">
        <p14:creationId xmlns:p14="http://schemas.microsoft.com/office/powerpoint/2010/main" val="19229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pic>
        <p:nvPicPr>
          <p:cNvPr id="7" name="Picture 2" descr="Image for post">
            <a:extLst>
              <a:ext uri="{FF2B5EF4-FFF2-40B4-BE49-F238E27FC236}">
                <a16:creationId xmlns:a16="http://schemas.microsoft.com/office/drawing/2014/main" id="{30EC083F-3802-5074-FADD-E56A919FA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119" y="1072082"/>
            <a:ext cx="5774317" cy="16102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3646934-EBBF-B7C0-2A7B-A2DB6A775925}"/>
              </a:ext>
            </a:extLst>
          </p:cNvPr>
          <p:cNvPicPr>
            <a:picLocks noChangeAspect="1"/>
          </p:cNvPicPr>
          <p:nvPr/>
        </p:nvPicPr>
        <p:blipFill rotWithShape="1">
          <a:blip r:embed="rId4"/>
          <a:srcRect r="46997"/>
          <a:stretch/>
        </p:blipFill>
        <p:spPr>
          <a:xfrm>
            <a:off x="5778840" y="2977809"/>
            <a:ext cx="3026191" cy="1625125"/>
          </a:xfrm>
          <a:prstGeom prst="rect">
            <a:avLst/>
          </a:prstGeom>
        </p:spPr>
      </p:pic>
      <p:pic>
        <p:nvPicPr>
          <p:cNvPr id="9" name="Picture 2" descr="Image for post">
            <a:extLst>
              <a:ext uri="{FF2B5EF4-FFF2-40B4-BE49-F238E27FC236}">
                <a16:creationId xmlns:a16="http://schemas.microsoft.com/office/drawing/2014/main" id="{D99C1C3F-491A-A9C8-1A4F-B6968C068C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0934" y="3315957"/>
            <a:ext cx="3990975" cy="11305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4D866DC-0178-A865-5998-C1981B01A31E}"/>
              </a:ext>
            </a:extLst>
          </p:cNvPr>
          <p:cNvSpPr/>
          <p:nvPr/>
        </p:nvSpPr>
        <p:spPr>
          <a:xfrm>
            <a:off x="2340279" y="2833641"/>
            <a:ext cx="1149674" cy="307777"/>
          </a:xfrm>
          <a:prstGeom prst="rect">
            <a:avLst/>
          </a:prstGeom>
        </p:spPr>
        <p:txBody>
          <a:bodyPr wrap="none">
            <a:spAutoFit/>
          </a:bodyPr>
          <a:lstStyle/>
          <a:p>
            <a:r>
              <a:rPr lang="en-US" altLang="ko-KR" dirty="0">
                <a:solidFill>
                  <a:schemeClr val="tx1">
                    <a:lumMod val="75000"/>
                    <a:lumOff val="25000"/>
                  </a:schemeClr>
                </a:solidFill>
                <a:latin typeface="Barlow" panose="00000500000000000000" pitchFamily="2" charset="0"/>
                <a:cs typeface="Arial" pitchFamily="34" charset="0"/>
              </a:rPr>
              <a:t>Circular LBP</a:t>
            </a:r>
            <a:endParaRPr lang="en-IN" dirty="0"/>
          </a:p>
        </p:txBody>
      </p:sp>
    </p:spTree>
    <p:extLst>
      <p:ext uri="{BB962C8B-B14F-4D97-AF65-F5344CB8AC3E}">
        <p14:creationId xmlns:p14="http://schemas.microsoft.com/office/powerpoint/2010/main" val="362996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9" name="Google Shape;899;p50"/>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Block Diagram–Workflow of Face Recognition</a:t>
            </a:r>
          </a:p>
        </p:txBody>
      </p:sp>
      <p:sp>
        <p:nvSpPr>
          <p:cNvPr id="16" name="Rounded Rectangle 68">
            <a:extLst>
              <a:ext uri="{FF2B5EF4-FFF2-40B4-BE49-F238E27FC236}">
                <a16:creationId xmlns:a16="http://schemas.microsoft.com/office/drawing/2014/main" id="{25FFDBF4-8A5B-F829-CF7C-B643275A22A6}"/>
              </a:ext>
            </a:extLst>
          </p:cNvPr>
          <p:cNvSpPr/>
          <p:nvPr/>
        </p:nvSpPr>
        <p:spPr>
          <a:xfrm>
            <a:off x="2929602" y="195530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Loading Classifier for face recognition</a:t>
            </a:r>
          </a:p>
        </p:txBody>
      </p:sp>
      <p:sp>
        <p:nvSpPr>
          <p:cNvPr id="17" name="Rounded Rectangle 69">
            <a:extLst>
              <a:ext uri="{FF2B5EF4-FFF2-40B4-BE49-F238E27FC236}">
                <a16:creationId xmlns:a16="http://schemas.microsoft.com/office/drawing/2014/main" id="{19541FEA-9599-2E4F-C09B-F53465821083}"/>
              </a:ext>
            </a:extLst>
          </p:cNvPr>
          <p:cNvSpPr/>
          <p:nvPr/>
        </p:nvSpPr>
        <p:spPr>
          <a:xfrm>
            <a:off x="4814282" y="195530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Training classifier for our dataset</a:t>
            </a:r>
          </a:p>
        </p:txBody>
      </p:sp>
      <p:sp>
        <p:nvSpPr>
          <p:cNvPr id="18" name="Rounded Rectangle 70">
            <a:extLst>
              <a:ext uri="{FF2B5EF4-FFF2-40B4-BE49-F238E27FC236}">
                <a16:creationId xmlns:a16="http://schemas.microsoft.com/office/drawing/2014/main" id="{D5CD1C48-090F-45A3-79AD-BB9D440938DA}"/>
              </a:ext>
            </a:extLst>
          </p:cNvPr>
          <p:cNvSpPr/>
          <p:nvPr/>
        </p:nvSpPr>
        <p:spPr>
          <a:xfrm>
            <a:off x="6698962" y="195530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atin typeface="Bahnschrift Condensed" panose="020B0502040204020203" pitchFamily="34" charset="0"/>
              </a:rPr>
              <a:t>Reading frame from camera &amp; pre-processing</a:t>
            </a:r>
            <a:endParaRPr lang="en-IN" dirty="0">
              <a:latin typeface="Bahnschrift Condensed" panose="020B0502040204020203" pitchFamily="34" charset="0"/>
            </a:endParaRPr>
          </a:p>
        </p:txBody>
      </p:sp>
      <p:sp>
        <p:nvSpPr>
          <p:cNvPr id="19" name="Rounded Rectangle 71">
            <a:extLst>
              <a:ext uri="{FF2B5EF4-FFF2-40B4-BE49-F238E27FC236}">
                <a16:creationId xmlns:a16="http://schemas.microsoft.com/office/drawing/2014/main" id="{AB5B1230-1E9F-2C5B-41F0-4CCE4D295404}"/>
              </a:ext>
            </a:extLst>
          </p:cNvPr>
          <p:cNvSpPr/>
          <p:nvPr/>
        </p:nvSpPr>
        <p:spPr>
          <a:xfrm>
            <a:off x="1044922" y="196546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Loading face detection algorithm</a:t>
            </a:r>
          </a:p>
        </p:txBody>
      </p:sp>
      <p:sp>
        <p:nvSpPr>
          <p:cNvPr id="20" name="Rounded Rectangle 72">
            <a:extLst>
              <a:ext uri="{FF2B5EF4-FFF2-40B4-BE49-F238E27FC236}">
                <a16:creationId xmlns:a16="http://schemas.microsoft.com/office/drawing/2014/main" id="{08DE5639-1C20-5BD1-99AD-738DC1B32153}"/>
              </a:ext>
            </a:extLst>
          </p:cNvPr>
          <p:cNvSpPr/>
          <p:nvPr/>
        </p:nvSpPr>
        <p:spPr>
          <a:xfrm>
            <a:off x="1842482" y="366218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Face detection by its algorithm</a:t>
            </a:r>
          </a:p>
        </p:txBody>
      </p:sp>
      <p:sp>
        <p:nvSpPr>
          <p:cNvPr id="21" name="Rounded Rectangle 73">
            <a:extLst>
              <a:ext uri="{FF2B5EF4-FFF2-40B4-BE49-F238E27FC236}">
                <a16:creationId xmlns:a16="http://schemas.microsoft.com/office/drawing/2014/main" id="{44AF1A42-87D5-8691-C1BB-05205C516EA0}"/>
              </a:ext>
            </a:extLst>
          </p:cNvPr>
          <p:cNvSpPr/>
          <p:nvPr/>
        </p:nvSpPr>
        <p:spPr>
          <a:xfrm>
            <a:off x="3727162" y="366218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Predicting face  by loading frame into model</a:t>
            </a:r>
          </a:p>
        </p:txBody>
      </p:sp>
      <p:sp>
        <p:nvSpPr>
          <p:cNvPr id="22" name="Rounded Rectangle 74">
            <a:extLst>
              <a:ext uri="{FF2B5EF4-FFF2-40B4-BE49-F238E27FC236}">
                <a16:creationId xmlns:a16="http://schemas.microsoft.com/office/drawing/2014/main" id="{C9A00CD3-DBB6-74EF-83A3-8876DFFBEB3F}"/>
              </a:ext>
            </a:extLst>
          </p:cNvPr>
          <p:cNvSpPr/>
          <p:nvPr/>
        </p:nvSpPr>
        <p:spPr>
          <a:xfrm>
            <a:off x="5611842" y="366218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Displays recognized class with its accuracy</a:t>
            </a:r>
          </a:p>
        </p:txBody>
      </p:sp>
      <p:cxnSp>
        <p:nvCxnSpPr>
          <p:cNvPr id="23" name="Straight Arrow Connector 22">
            <a:extLst>
              <a:ext uri="{FF2B5EF4-FFF2-40B4-BE49-F238E27FC236}">
                <a16:creationId xmlns:a16="http://schemas.microsoft.com/office/drawing/2014/main" id="{769C5F22-BED7-728B-B4F7-F7C530F7EF97}"/>
              </a:ext>
            </a:extLst>
          </p:cNvPr>
          <p:cNvCxnSpPr>
            <a:stCxn id="19" idx="3"/>
            <a:endCxn id="16" idx="1"/>
          </p:cNvCxnSpPr>
          <p:nvPr/>
        </p:nvCxnSpPr>
        <p:spPr>
          <a:xfrm flipV="1">
            <a:off x="2640042" y="2263525"/>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FAC1310-64CB-B759-F0EF-6F46FF5C0F19}"/>
              </a:ext>
            </a:extLst>
          </p:cNvPr>
          <p:cNvCxnSpPr/>
          <p:nvPr/>
        </p:nvCxnSpPr>
        <p:spPr>
          <a:xfrm flipV="1">
            <a:off x="4515457" y="2253365"/>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C5F8778-E0A9-4552-C7FA-28788166014A}"/>
              </a:ext>
            </a:extLst>
          </p:cNvPr>
          <p:cNvCxnSpPr/>
          <p:nvPr/>
        </p:nvCxnSpPr>
        <p:spPr>
          <a:xfrm flipV="1">
            <a:off x="6418667" y="2273685"/>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78">
            <a:extLst>
              <a:ext uri="{FF2B5EF4-FFF2-40B4-BE49-F238E27FC236}">
                <a16:creationId xmlns:a16="http://schemas.microsoft.com/office/drawing/2014/main" id="{E95B6394-52A4-8E25-D4A9-793506ED5A9C}"/>
              </a:ext>
            </a:extLst>
          </p:cNvPr>
          <p:cNvCxnSpPr>
            <a:stCxn id="18" idx="3"/>
            <a:endCxn id="20" idx="1"/>
          </p:cNvCxnSpPr>
          <p:nvPr/>
        </p:nvCxnSpPr>
        <p:spPr>
          <a:xfrm flipH="1">
            <a:off x="1842482" y="2263525"/>
            <a:ext cx="6451600" cy="1706880"/>
          </a:xfrm>
          <a:prstGeom prst="bentConnector5">
            <a:avLst>
              <a:gd name="adj1" fmla="val -3543"/>
              <a:gd name="adj2" fmla="val 50000"/>
              <a:gd name="adj3" fmla="val 1035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074187-F19A-D282-EE8B-DA1207125A44}"/>
              </a:ext>
            </a:extLst>
          </p:cNvPr>
          <p:cNvCxnSpPr>
            <a:stCxn id="20" idx="3"/>
            <a:endCxn id="21" idx="1"/>
          </p:cNvCxnSpPr>
          <p:nvPr/>
        </p:nvCxnSpPr>
        <p:spPr>
          <a:xfrm>
            <a:off x="3437602" y="3970405"/>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E765148-7150-DFF5-E6F3-C14D66E7C932}"/>
              </a:ext>
            </a:extLst>
          </p:cNvPr>
          <p:cNvCxnSpPr>
            <a:stCxn id="21" idx="3"/>
            <a:endCxn id="22" idx="1"/>
          </p:cNvCxnSpPr>
          <p:nvPr/>
        </p:nvCxnSpPr>
        <p:spPr>
          <a:xfrm>
            <a:off x="5322282" y="3970405"/>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25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61"/>
          <p:cNvSpPr txBox="1">
            <a:spLocks noGrp="1"/>
          </p:cNvSpPr>
          <p:nvPr>
            <p:ph type="title"/>
          </p:nvPr>
        </p:nvSpPr>
        <p:spPr>
          <a:xfrm>
            <a:off x="4077388" y="1558143"/>
            <a:ext cx="4716500" cy="185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Creating dataset</a:t>
            </a:r>
            <a:endParaRPr dirty="0"/>
          </a:p>
        </p:txBody>
      </p:sp>
      <p:sp>
        <p:nvSpPr>
          <p:cNvPr id="2184" name="Google Shape;2184;p61"/>
          <p:cNvSpPr txBox="1">
            <a:spLocks noGrp="1"/>
          </p:cNvSpPr>
          <p:nvPr>
            <p:ph type="title" idx="2"/>
          </p:nvPr>
        </p:nvSpPr>
        <p:spPr>
          <a:xfrm>
            <a:off x="6907825" y="3795175"/>
            <a:ext cx="1653900" cy="988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02</a:t>
            </a:r>
            <a:endParaRPr/>
          </a:p>
        </p:txBody>
      </p:sp>
      <p:sp>
        <p:nvSpPr>
          <p:cNvPr id="2185" name="Google Shape;2185;p61"/>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Hands-on</a:t>
            </a:r>
            <a:endParaRPr dirty="0"/>
          </a:p>
        </p:txBody>
      </p:sp>
      <p:grpSp>
        <p:nvGrpSpPr>
          <p:cNvPr id="2186" name="Google Shape;2186;p61"/>
          <p:cNvGrpSpPr/>
          <p:nvPr/>
        </p:nvGrpSpPr>
        <p:grpSpPr>
          <a:xfrm>
            <a:off x="720009" y="950857"/>
            <a:ext cx="2991737" cy="2915200"/>
            <a:chOff x="1532925" y="519425"/>
            <a:chExt cx="4318950" cy="4374550"/>
          </a:xfrm>
        </p:grpSpPr>
        <p:sp>
          <p:nvSpPr>
            <p:cNvPr id="2187" name="Google Shape;2187;p61"/>
            <p:cNvSpPr/>
            <p:nvPr/>
          </p:nvSpPr>
          <p:spPr>
            <a:xfrm>
              <a:off x="4106425" y="4294350"/>
              <a:ext cx="1037450" cy="599625"/>
            </a:xfrm>
            <a:custGeom>
              <a:avLst/>
              <a:gdLst/>
              <a:ahLst/>
              <a:cxnLst/>
              <a:rect l="l" t="t" r="r" b="b"/>
              <a:pathLst>
                <a:path w="41498" h="23985" extrusionOk="0">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1"/>
            <p:cNvSpPr/>
            <p:nvPr/>
          </p:nvSpPr>
          <p:spPr>
            <a:xfrm>
              <a:off x="2182575" y="3091400"/>
              <a:ext cx="2678600" cy="1546975"/>
            </a:xfrm>
            <a:custGeom>
              <a:avLst/>
              <a:gdLst/>
              <a:ahLst/>
              <a:cxnLst/>
              <a:rect l="l" t="t" r="r" b="b"/>
              <a:pathLst>
                <a:path w="107144" h="61879" extrusionOk="0">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1"/>
            <p:cNvSpPr/>
            <p:nvPr/>
          </p:nvSpPr>
          <p:spPr>
            <a:xfrm>
              <a:off x="2774650" y="874100"/>
              <a:ext cx="354450" cy="276200"/>
            </a:xfrm>
            <a:custGeom>
              <a:avLst/>
              <a:gdLst/>
              <a:ahLst/>
              <a:cxnLst/>
              <a:rect l="l" t="t" r="r" b="b"/>
              <a:pathLst>
                <a:path w="14178" h="11048" extrusionOk="0">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1"/>
            <p:cNvSpPr/>
            <p:nvPr/>
          </p:nvSpPr>
          <p:spPr>
            <a:xfrm>
              <a:off x="2068325" y="874125"/>
              <a:ext cx="539575" cy="420025"/>
            </a:xfrm>
            <a:custGeom>
              <a:avLst/>
              <a:gdLst/>
              <a:ahLst/>
              <a:cxnLst/>
              <a:rect l="l" t="t" r="r" b="b"/>
              <a:pathLst>
                <a:path w="21583" h="16801" extrusionOk="0">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1"/>
            <p:cNvSpPr/>
            <p:nvPr/>
          </p:nvSpPr>
          <p:spPr>
            <a:xfrm>
              <a:off x="1689700" y="1801725"/>
              <a:ext cx="157650" cy="238525"/>
            </a:xfrm>
            <a:custGeom>
              <a:avLst/>
              <a:gdLst/>
              <a:ahLst/>
              <a:cxnLst/>
              <a:rect l="l" t="t" r="r" b="b"/>
              <a:pathLst>
                <a:path w="6306" h="9541" extrusionOk="0">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1"/>
            <p:cNvSpPr/>
            <p:nvPr/>
          </p:nvSpPr>
          <p:spPr>
            <a:xfrm>
              <a:off x="1743075" y="1627175"/>
              <a:ext cx="225200" cy="413075"/>
            </a:xfrm>
            <a:custGeom>
              <a:avLst/>
              <a:gdLst/>
              <a:ahLst/>
              <a:cxnLst/>
              <a:rect l="l" t="t" r="r" b="b"/>
              <a:pathLst>
                <a:path w="9008" h="16523" extrusionOk="0">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1"/>
            <p:cNvSpPr/>
            <p:nvPr/>
          </p:nvSpPr>
          <p:spPr>
            <a:xfrm>
              <a:off x="5017925" y="1450650"/>
              <a:ext cx="104250" cy="157625"/>
            </a:xfrm>
            <a:custGeom>
              <a:avLst/>
              <a:gdLst/>
              <a:ahLst/>
              <a:cxnLst/>
              <a:rect l="l" t="t" r="r" b="b"/>
              <a:pathLst>
                <a:path w="4170" h="6305" extrusionOk="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1"/>
            <p:cNvSpPr/>
            <p:nvPr/>
          </p:nvSpPr>
          <p:spPr>
            <a:xfrm>
              <a:off x="5053775" y="1335900"/>
              <a:ext cx="148475" cy="272375"/>
            </a:xfrm>
            <a:custGeom>
              <a:avLst/>
              <a:gdLst/>
              <a:ahLst/>
              <a:cxnLst/>
              <a:rect l="l" t="t" r="r" b="b"/>
              <a:pathLst>
                <a:path w="5939" h="10895" extrusionOk="0">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1"/>
            <p:cNvSpPr/>
            <p:nvPr/>
          </p:nvSpPr>
          <p:spPr>
            <a:xfrm>
              <a:off x="5507425" y="2872175"/>
              <a:ext cx="195175" cy="568250"/>
            </a:xfrm>
            <a:custGeom>
              <a:avLst/>
              <a:gdLst/>
              <a:ahLst/>
              <a:cxnLst/>
              <a:rect l="l" t="t" r="r" b="b"/>
              <a:pathLst>
                <a:path w="7807" h="22730" extrusionOk="0">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5472400" y="3043000"/>
              <a:ext cx="379475" cy="549200"/>
            </a:xfrm>
            <a:custGeom>
              <a:avLst/>
              <a:gdLst/>
              <a:ahLst/>
              <a:cxnLst/>
              <a:rect l="l" t="t" r="r" b="b"/>
              <a:pathLst>
                <a:path w="15179" h="21968" extrusionOk="0">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5582500" y="3069925"/>
              <a:ext cx="199650" cy="449725"/>
            </a:xfrm>
            <a:custGeom>
              <a:avLst/>
              <a:gdLst/>
              <a:ahLst/>
              <a:cxnLst/>
              <a:rect l="l" t="t" r="r" b="b"/>
              <a:pathLst>
                <a:path w="7986" h="17989" extrusionOk="0">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1685450" y="3097950"/>
              <a:ext cx="196925" cy="568475"/>
            </a:xfrm>
            <a:custGeom>
              <a:avLst/>
              <a:gdLst/>
              <a:ahLst/>
              <a:cxnLst/>
              <a:rect l="l" t="t" r="r" b="b"/>
              <a:pathLst>
                <a:path w="7877" h="22739" extrusionOk="0">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1"/>
            <p:cNvSpPr/>
            <p:nvPr/>
          </p:nvSpPr>
          <p:spPr>
            <a:xfrm>
              <a:off x="1532925" y="3268175"/>
              <a:ext cx="379475" cy="548350"/>
            </a:xfrm>
            <a:custGeom>
              <a:avLst/>
              <a:gdLst/>
              <a:ahLst/>
              <a:cxnLst/>
              <a:rect l="l" t="t" r="r" b="b"/>
              <a:pathLst>
                <a:path w="15179" h="21934" extrusionOk="0">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1"/>
            <p:cNvSpPr/>
            <p:nvPr/>
          </p:nvSpPr>
          <p:spPr>
            <a:xfrm>
              <a:off x="1604650" y="3294875"/>
              <a:ext cx="197675" cy="449950"/>
            </a:xfrm>
            <a:custGeom>
              <a:avLst/>
              <a:gdLst/>
              <a:ahLst/>
              <a:cxnLst/>
              <a:rect l="l" t="t" r="r" b="b"/>
              <a:pathLst>
                <a:path w="7907" h="17998" extrusionOk="0">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1"/>
            <p:cNvSpPr/>
            <p:nvPr/>
          </p:nvSpPr>
          <p:spPr>
            <a:xfrm>
              <a:off x="2151700" y="2029400"/>
              <a:ext cx="134300" cy="2395900"/>
            </a:xfrm>
            <a:custGeom>
              <a:avLst/>
              <a:gdLst/>
              <a:ahLst/>
              <a:cxnLst/>
              <a:rect l="l" t="t" r="r" b="b"/>
              <a:pathLst>
                <a:path w="5372" h="95836" extrusionOk="0">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1"/>
            <p:cNvSpPr/>
            <p:nvPr/>
          </p:nvSpPr>
          <p:spPr>
            <a:xfrm>
              <a:off x="2234275" y="566675"/>
              <a:ext cx="2658575" cy="3862325"/>
            </a:xfrm>
            <a:custGeom>
              <a:avLst/>
              <a:gdLst/>
              <a:ahLst/>
              <a:cxnLst/>
              <a:rect l="l" t="t" r="r" b="b"/>
              <a:pathLst>
                <a:path w="106343" h="154493" extrusionOk="0">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1"/>
            <p:cNvSpPr/>
            <p:nvPr/>
          </p:nvSpPr>
          <p:spPr>
            <a:xfrm>
              <a:off x="2234275" y="566675"/>
              <a:ext cx="2658575" cy="3861950"/>
            </a:xfrm>
            <a:custGeom>
              <a:avLst/>
              <a:gdLst/>
              <a:ahLst/>
              <a:cxnLst/>
              <a:rect l="l" t="t" r="r" b="b"/>
              <a:pathLst>
                <a:path w="106343" h="154478" extrusionOk="0">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1"/>
            <p:cNvSpPr/>
            <p:nvPr/>
          </p:nvSpPr>
          <p:spPr>
            <a:xfrm>
              <a:off x="2234275" y="1892625"/>
              <a:ext cx="306900" cy="2536375"/>
            </a:xfrm>
            <a:custGeom>
              <a:avLst/>
              <a:gdLst/>
              <a:ahLst/>
              <a:cxnLst/>
              <a:rect l="l" t="t" r="r" b="b"/>
              <a:pathLst>
                <a:path w="12276" h="101455" extrusionOk="0">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1"/>
            <p:cNvSpPr/>
            <p:nvPr/>
          </p:nvSpPr>
          <p:spPr>
            <a:xfrm>
              <a:off x="2295975" y="2091100"/>
              <a:ext cx="194325" cy="115950"/>
            </a:xfrm>
            <a:custGeom>
              <a:avLst/>
              <a:gdLst/>
              <a:ahLst/>
              <a:cxnLst/>
              <a:rect l="l" t="t" r="r" b="b"/>
              <a:pathLst>
                <a:path w="7773" h="4638" extrusionOk="0">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1"/>
            <p:cNvSpPr/>
            <p:nvPr/>
          </p:nvSpPr>
          <p:spPr>
            <a:xfrm>
              <a:off x="2295975" y="2152825"/>
              <a:ext cx="194325" cy="115925"/>
            </a:xfrm>
            <a:custGeom>
              <a:avLst/>
              <a:gdLst/>
              <a:ahLst/>
              <a:cxnLst/>
              <a:rect l="l" t="t" r="r" b="b"/>
              <a:pathLst>
                <a:path w="7773" h="4637" extrusionOk="0">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1"/>
            <p:cNvSpPr/>
            <p:nvPr/>
          </p:nvSpPr>
          <p:spPr>
            <a:xfrm>
              <a:off x="2295975" y="2215350"/>
              <a:ext cx="194325" cy="115950"/>
            </a:xfrm>
            <a:custGeom>
              <a:avLst/>
              <a:gdLst/>
              <a:ahLst/>
              <a:cxnLst/>
              <a:rect l="l" t="t" r="r" b="b"/>
              <a:pathLst>
                <a:path w="7773" h="4638" extrusionOk="0">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1"/>
            <p:cNvSpPr/>
            <p:nvPr/>
          </p:nvSpPr>
          <p:spPr>
            <a:xfrm>
              <a:off x="3187875" y="1557800"/>
              <a:ext cx="8350" cy="2296250"/>
            </a:xfrm>
            <a:custGeom>
              <a:avLst/>
              <a:gdLst/>
              <a:ahLst/>
              <a:cxnLst/>
              <a:rect l="l" t="t" r="r" b="b"/>
              <a:pathLst>
                <a:path w="334" h="91850" extrusionOk="0">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1"/>
            <p:cNvSpPr/>
            <p:nvPr/>
          </p:nvSpPr>
          <p:spPr>
            <a:xfrm>
              <a:off x="2903900" y="37224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1"/>
            <p:cNvSpPr/>
            <p:nvPr/>
          </p:nvSpPr>
          <p:spPr>
            <a:xfrm>
              <a:off x="2903900" y="37649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1"/>
            <p:cNvSpPr/>
            <p:nvPr/>
          </p:nvSpPr>
          <p:spPr>
            <a:xfrm>
              <a:off x="2903900" y="3870050"/>
              <a:ext cx="118450" cy="80125"/>
            </a:xfrm>
            <a:custGeom>
              <a:avLst/>
              <a:gdLst/>
              <a:ahLst/>
              <a:cxnLst/>
              <a:rect l="l" t="t" r="r" b="b"/>
              <a:pathLst>
                <a:path w="4738" h="3205" extrusionOk="0">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1"/>
            <p:cNvSpPr/>
            <p:nvPr/>
          </p:nvSpPr>
          <p:spPr>
            <a:xfrm>
              <a:off x="2600350" y="3813225"/>
              <a:ext cx="285250" cy="328550"/>
            </a:xfrm>
            <a:custGeom>
              <a:avLst/>
              <a:gdLst/>
              <a:ahLst/>
              <a:cxnLst/>
              <a:rect l="l" t="t" r="r" b="b"/>
              <a:pathLst>
                <a:path w="11410" h="13142" extrusionOk="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1"/>
            <p:cNvSpPr/>
            <p:nvPr/>
          </p:nvSpPr>
          <p:spPr>
            <a:xfrm>
              <a:off x="2803850" y="3997575"/>
              <a:ext cx="60900" cy="70700"/>
            </a:xfrm>
            <a:custGeom>
              <a:avLst/>
              <a:gdLst/>
              <a:ahLst/>
              <a:cxnLst/>
              <a:rect l="l" t="t" r="r" b="b"/>
              <a:pathLst>
                <a:path w="2436" h="2828" extrusionOk="0">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1"/>
            <p:cNvSpPr/>
            <p:nvPr/>
          </p:nvSpPr>
          <p:spPr>
            <a:xfrm>
              <a:off x="2903900" y="3326775"/>
              <a:ext cx="227700" cy="142675"/>
            </a:xfrm>
            <a:custGeom>
              <a:avLst/>
              <a:gdLst/>
              <a:ahLst/>
              <a:cxnLst/>
              <a:rect l="l" t="t" r="r" b="b"/>
              <a:pathLst>
                <a:path w="9108" h="5707" extrusionOk="0">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1"/>
            <p:cNvSpPr/>
            <p:nvPr/>
          </p:nvSpPr>
          <p:spPr>
            <a:xfrm>
              <a:off x="2903900" y="33693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1"/>
            <p:cNvSpPr/>
            <p:nvPr/>
          </p:nvSpPr>
          <p:spPr>
            <a:xfrm>
              <a:off x="2903900" y="3474375"/>
              <a:ext cx="118450" cy="80150"/>
            </a:xfrm>
            <a:custGeom>
              <a:avLst/>
              <a:gdLst/>
              <a:ahLst/>
              <a:cxnLst/>
              <a:rect l="l" t="t" r="r" b="b"/>
              <a:pathLst>
                <a:path w="4738" h="3206" extrusionOk="0">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1"/>
            <p:cNvSpPr/>
            <p:nvPr/>
          </p:nvSpPr>
          <p:spPr>
            <a:xfrm>
              <a:off x="2600350" y="3417650"/>
              <a:ext cx="285250" cy="328825"/>
            </a:xfrm>
            <a:custGeom>
              <a:avLst/>
              <a:gdLst/>
              <a:ahLst/>
              <a:cxnLst/>
              <a:rect l="l" t="t" r="r" b="b"/>
              <a:pathLst>
                <a:path w="11410" h="13153" extrusionOk="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1"/>
            <p:cNvSpPr/>
            <p:nvPr/>
          </p:nvSpPr>
          <p:spPr>
            <a:xfrm>
              <a:off x="2803850" y="3602025"/>
              <a:ext cx="60900" cy="70400"/>
            </a:xfrm>
            <a:custGeom>
              <a:avLst/>
              <a:gdLst/>
              <a:ahLst/>
              <a:cxnLst/>
              <a:rect l="l" t="t" r="r" b="b"/>
              <a:pathLst>
                <a:path w="2436" h="2816" extrusionOk="0">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1"/>
            <p:cNvSpPr/>
            <p:nvPr/>
          </p:nvSpPr>
          <p:spPr>
            <a:xfrm>
              <a:off x="2903900" y="29310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1"/>
            <p:cNvSpPr/>
            <p:nvPr/>
          </p:nvSpPr>
          <p:spPr>
            <a:xfrm>
              <a:off x="2903900" y="29735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903900" y="3078650"/>
              <a:ext cx="118450" cy="80225"/>
            </a:xfrm>
            <a:custGeom>
              <a:avLst/>
              <a:gdLst/>
              <a:ahLst/>
              <a:cxnLst/>
              <a:rect l="l" t="t" r="r" b="b"/>
              <a:pathLst>
                <a:path w="4738" h="3209" extrusionOk="0">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1"/>
            <p:cNvSpPr/>
            <p:nvPr/>
          </p:nvSpPr>
          <p:spPr>
            <a:xfrm>
              <a:off x="2600350" y="3022000"/>
              <a:ext cx="285250" cy="328500"/>
            </a:xfrm>
            <a:custGeom>
              <a:avLst/>
              <a:gdLst/>
              <a:ahLst/>
              <a:cxnLst/>
              <a:rect l="l" t="t" r="r" b="b"/>
              <a:pathLst>
                <a:path w="11410" h="13140" extrusionOk="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1"/>
            <p:cNvSpPr/>
            <p:nvPr/>
          </p:nvSpPr>
          <p:spPr>
            <a:xfrm>
              <a:off x="2803850" y="3206200"/>
              <a:ext cx="60900" cy="70675"/>
            </a:xfrm>
            <a:custGeom>
              <a:avLst/>
              <a:gdLst/>
              <a:ahLst/>
              <a:cxnLst/>
              <a:rect l="l" t="t" r="r" b="b"/>
              <a:pathLst>
                <a:path w="2436" h="2827" extrusionOk="0">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2903900" y="2535375"/>
              <a:ext cx="227700" cy="143050"/>
            </a:xfrm>
            <a:custGeom>
              <a:avLst/>
              <a:gdLst/>
              <a:ahLst/>
              <a:cxnLst/>
              <a:rect l="l" t="t" r="r" b="b"/>
              <a:pathLst>
                <a:path w="9108" h="5722" extrusionOk="0">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2903900" y="25779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2903900" y="2683350"/>
              <a:ext cx="118450" cy="80150"/>
            </a:xfrm>
            <a:custGeom>
              <a:avLst/>
              <a:gdLst/>
              <a:ahLst/>
              <a:cxnLst/>
              <a:rect l="l" t="t" r="r" b="b"/>
              <a:pathLst>
                <a:path w="4738" h="3206" extrusionOk="0">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2600350" y="2626500"/>
              <a:ext cx="285250" cy="328575"/>
            </a:xfrm>
            <a:custGeom>
              <a:avLst/>
              <a:gdLst/>
              <a:ahLst/>
              <a:cxnLst/>
              <a:rect l="l" t="t" r="r" b="b"/>
              <a:pathLst>
                <a:path w="11410" h="13143" extrusionOk="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2803850" y="2810875"/>
              <a:ext cx="60900" cy="70325"/>
            </a:xfrm>
            <a:custGeom>
              <a:avLst/>
              <a:gdLst/>
              <a:ahLst/>
              <a:cxnLst/>
              <a:rect l="l" t="t" r="r" b="b"/>
              <a:pathLst>
                <a:path w="2436" h="2813" extrusionOk="0">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788000" y="2088600"/>
              <a:ext cx="116775" cy="131875"/>
            </a:xfrm>
            <a:custGeom>
              <a:avLst/>
              <a:gdLst/>
              <a:ahLst/>
              <a:cxnLst/>
              <a:rect l="l" t="t" r="r" b="b"/>
              <a:pathLst>
                <a:path w="4671" h="5275" extrusionOk="0">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2799675" y="2099450"/>
              <a:ext cx="69225" cy="47550"/>
            </a:xfrm>
            <a:custGeom>
              <a:avLst/>
              <a:gdLst/>
              <a:ahLst/>
              <a:cxnLst/>
              <a:rect l="l" t="t" r="r" b="b"/>
              <a:pathLst>
                <a:path w="2769" h="1902" extrusionOk="0">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2733800" y="1941000"/>
              <a:ext cx="225175" cy="197325"/>
            </a:xfrm>
            <a:custGeom>
              <a:avLst/>
              <a:gdLst/>
              <a:ahLst/>
              <a:cxnLst/>
              <a:rect l="l" t="t" r="r" b="b"/>
              <a:pathLst>
                <a:path w="9007" h="7893" extrusionOk="0">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2862225" y="2036075"/>
              <a:ext cx="16700" cy="14400"/>
            </a:xfrm>
            <a:custGeom>
              <a:avLst/>
              <a:gdLst/>
              <a:ahLst/>
              <a:cxnLst/>
              <a:rect l="l" t="t" r="r" b="b"/>
              <a:pathLst>
                <a:path w="668" h="576" extrusionOk="0">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920600" y="2031075"/>
              <a:ext cx="16700" cy="14375"/>
            </a:xfrm>
            <a:custGeom>
              <a:avLst/>
              <a:gdLst/>
              <a:ahLst/>
              <a:cxnLst/>
              <a:rect l="l" t="t" r="r" b="b"/>
              <a:pathLst>
                <a:path w="668" h="575" extrusionOk="0">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2923925" y="2005400"/>
              <a:ext cx="20875" cy="12350"/>
            </a:xfrm>
            <a:custGeom>
              <a:avLst/>
              <a:gdLst/>
              <a:ahLst/>
              <a:cxnLst/>
              <a:rect l="l" t="t" r="r" b="b"/>
              <a:pathLst>
                <a:path w="835" h="494" extrusionOk="0">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2901400" y="2034400"/>
              <a:ext cx="28400" cy="45050"/>
            </a:xfrm>
            <a:custGeom>
              <a:avLst/>
              <a:gdLst/>
              <a:ahLst/>
              <a:cxnLst/>
              <a:rect l="l" t="t" r="r" b="b"/>
              <a:pathLst>
                <a:path w="1136" h="1802" extrusionOk="0">
                  <a:moveTo>
                    <a:pt x="1" y="0"/>
                  </a:moveTo>
                  <a:lnTo>
                    <a:pt x="234" y="1802"/>
                  </a:lnTo>
                  <a:lnTo>
                    <a:pt x="1135" y="136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2873050" y="2088600"/>
              <a:ext cx="30050" cy="19500"/>
            </a:xfrm>
            <a:custGeom>
              <a:avLst/>
              <a:gdLst/>
              <a:ahLst/>
              <a:cxnLst/>
              <a:rect l="l" t="t" r="r" b="b"/>
              <a:pathLst>
                <a:path w="1202" h="780" extrusionOk="0">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903900" y="2155325"/>
              <a:ext cx="95950" cy="89250"/>
            </a:xfrm>
            <a:custGeom>
              <a:avLst/>
              <a:gdLst/>
              <a:ahLst/>
              <a:cxnLst/>
              <a:rect l="l" t="t" r="r" b="b"/>
              <a:pathLst>
                <a:path w="3838" h="3570" extrusionOk="0">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2873900" y="2093625"/>
              <a:ext cx="19200" cy="14475"/>
            </a:xfrm>
            <a:custGeom>
              <a:avLst/>
              <a:gdLst/>
              <a:ahLst/>
              <a:cxnLst/>
              <a:rect l="l" t="t" r="r" b="b"/>
              <a:pathLst>
                <a:path w="768" h="579" extrusionOk="0">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2714600" y="1872525"/>
              <a:ext cx="267725" cy="271975"/>
            </a:xfrm>
            <a:custGeom>
              <a:avLst/>
              <a:gdLst/>
              <a:ahLst/>
              <a:cxnLst/>
              <a:rect l="l" t="t" r="r" b="b"/>
              <a:pathLst>
                <a:path w="10709" h="10879" extrusionOk="0">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2669800" y="2289425"/>
              <a:ext cx="378175" cy="248850"/>
            </a:xfrm>
            <a:custGeom>
              <a:avLst/>
              <a:gdLst/>
              <a:ahLst/>
              <a:cxnLst/>
              <a:rect l="l" t="t" r="r" b="b"/>
              <a:pathLst>
                <a:path w="15127" h="9954" extrusionOk="0">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1"/>
            <p:cNvSpPr/>
            <p:nvPr/>
          </p:nvSpPr>
          <p:spPr>
            <a:xfrm>
              <a:off x="2757150" y="2395625"/>
              <a:ext cx="203500" cy="133550"/>
            </a:xfrm>
            <a:custGeom>
              <a:avLst/>
              <a:gdLst/>
              <a:ahLst/>
              <a:cxnLst/>
              <a:rect l="l" t="t" r="r" b="b"/>
              <a:pathLst>
                <a:path w="8140" h="5342" extrusionOk="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1"/>
            <p:cNvSpPr/>
            <p:nvPr/>
          </p:nvSpPr>
          <p:spPr>
            <a:xfrm>
              <a:off x="2943100" y="2081500"/>
              <a:ext cx="148475" cy="170975"/>
            </a:xfrm>
            <a:custGeom>
              <a:avLst/>
              <a:gdLst/>
              <a:ahLst/>
              <a:cxnLst/>
              <a:rect l="l" t="t" r="r" b="b"/>
              <a:pathLst>
                <a:path w="5939" h="6839" extrusionOk="0">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2978125" y="2105500"/>
              <a:ext cx="85100" cy="114675"/>
            </a:xfrm>
            <a:custGeom>
              <a:avLst/>
              <a:gdLst/>
              <a:ahLst/>
              <a:cxnLst/>
              <a:rect l="l" t="t" r="r" b="b"/>
              <a:pathLst>
                <a:path w="3404" h="4587" extrusionOk="0">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2998150" y="2137950"/>
              <a:ext cx="44225" cy="50600"/>
            </a:xfrm>
            <a:custGeom>
              <a:avLst/>
              <a:gdLst/>
              <a:ahLst/>
              <a:cxnLst/>
              <a:rect l="l" t="t" r="r" b="b"/>
              <a:pathLst>
                <a:path w="1769" h="2024" extrusionOk="0">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038175" y="2121125"/>
              <a:ext cx="10025" cy="12375"/>
            </a:xfrm>
            <a:custGeom>
              <a:avLst/>
              <a:gdLst/>
              <a:ahLst/>
              <a:cxnLst/>
              <a:rect l="l" t="t" r="r" b="b"/>
              <a:pathLst>
                <a:path w="401" h="495" extrusionOk="0">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683750" y="2189500"/>
              <a:ext cx="99275" cy="181825"/>
            </a:xfrm>
            <a:custGeom>
              <a:avLst/>
              <a:gdLst/>
              <a:ahLst/>
              <a:cxnLst/>
              <a:rect l="l" t="t" r="r" b="b"/>
              <a:pathLst>
                <a:path w="3971" h="7273" extrusionOk="0">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308375" y="1535025"/>
              <a:ext cx="517875" cy="735250"/>
            </a:xfrm>
            <a:custGeom>
              <a:avLst/>
              <a:gdLst/>
              <a:ahLst/>
              <a:cxnLst/>
              <a:rect l="l" t="t" r="r" b="b"/>
              <a:pathLst>
                <a:path w="20715" h="29410" extrusionOk="0">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3556050" y="1818375"/>
              <a:ext cx="270200" cy="321950"/>
            </a:xfrm>
            <a:custGeom>
              <a:avLst/>
              <a:gdLst/>
              <a:ahLst/>
              <a:cxnLst/>
              <a:rect l="l" t="t" r="r" b="b"/>
              <a:pathLst>
                <a:path w="10808" h="12878" extrusionOk="0">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308375" y="1851825"/>
              <a:ext cx="411150" cy="418450"/>
            </a:xfrm>
            <a:custGeom>
              <a:avLst/>
              <a:gdLst/>
              <a:ahLst/>
              <a:cxnLst/>
              <a:rect l="l" t="t" r="r" b="b"/>
              <a:pathLst>
                <a:path w="16446" h="16738" extrusionOk="0">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659450" y="1654025"/>
              <a:ext cx="119275" cy="137175"/>
            </a:xfrm>
            <a:custGeom>
              <a:avLst/>
              <a:gdLst/>
              <a:ahLst/>
              <a:cxnLst/>
              <a:rect l="l" t="t" r="r" b="b"/>
              <a:pathLst>
                <a:path w="4771" h="5487" extrusionOk="0">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868775" y="120245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3868775" y="12750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868775" y="1057350"/>
              <a:ext cx="899825" cy="538600"/>
            </a:xfrm>
            <a:custGeom>
              <a:avLst/>
              <a:gdLst/>
              <a:ahLst/>
              <a:cxnLst/>
              <a:rect l="l" t="t" r="r" b="b"/>
              <a:pathLst>
                <a:path w="35993" h="21544" extrusionOk="0">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868775" y="11299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868775" y="1455950"/>
              <a:ext cx="713850" cy="431025"/>
            </a:xfrm>
            <a:custGeom>
              <a:avLst/>
              <a:gdLst/>
              <a:ahLst/>
              <a:cxnLst/>
              <a:rect l="l" t="t" r="r" b="b"/>
              <a:pathLst>
                <a:path w="28554" h="17241" extrusionOk="0">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3248325" y="2111425"/>
              <a:ext cx="586275" cy="357650"/>
            </a:xfrm>
            <a:custGeom>
              <a:avLst/>
              <a:gdLst/>
              <a:ahLst/>
              <a:cxnLst/>
              <a:rect l="l" t="t" r="r" b="b"/>
              <a:pathLst>
                <a:path w="23451" h="14306" extrusionOk="0">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248325" y="1361250"/>
              <a:ext cx="586275" cy="357975"/>
            </a:xfrm>
            <a:custGeom>
              <a:avLst/>
              <a:gdLst/>
              <a:ahLst/>
              <a:cxnLst/>
              <a:rect l="l" t="t" r="r" b="b"/>
              <a:pathLst>
                <a:path w="23451" h="14319" extrusionOk="0">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3308375" y="2956750"/>
              <a:ext cx="517875" cy="734550"/>
            </a:xfrm>
            <a:custGeom>
              <a:avLst/>
              <a:gdLst/>
              <a:ahLst/>
              <a:cxnLst/>
              <a:rect l="l" t="t" r="r" b="b"/>
              <a:pathLst>
                <a:path w="20715" h="29382" extrusionOk="0">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556050" y="3238675"/>
              <a:ext cx="270200" cy="322675"/>
            </a:xfrm>
            <a:custGeom>
              <a:avLst/>
              <a:gdLst/>
              <a:ahLst/>
              <a:cxnLst/>
              <a:rect l="l" t="t" r="r" b="b"/>
              <a:pathLst>
                <a:path w="10808" h="12907" extrusionOk="0">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308375" y="3272750"/>
              <a:ext cx="411150" cy="418550"/>
            </a:xfrm>
            <a:custGeom>
              <a:avLst/>
              <a:gdLst/>
              <a:ahLst/>
              <a:cxnLst/>
              <a:rect l="l" t="t" r="r" b="b"/>
              <a:pathLst>
                <a:path w="16446" h="16742" extrusionOk="0">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659450" y="3074825"/>
              <a:ext cx="119275" cy="137625"/>
            </a:xfrm>
            <a:custGeom>
              <a:avLst/>
              <a:gdLst/>
              <a:ahLst/>
              <a:cxnLst/>
              <a:rect l="l" t="t" r="r" b="b"/>
              <a:pathLst>
                <a:path w="4771" h="5505" extrusionOk="0">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1"/>
            <p:cNvSpPr/>
            <p:nvPr/>
          </p:nvSpPr>
          <p:spPr>
            <a:xfrm>
              <a:off x="3868775" y="2623475"/>
              <a:ext cx="899825" cy="538100"/>
            </a:xfrm>
            <a:custGeom>
              <a:avLst/>
              <a:gdLst/>
              <a:ahLst/>
              <a:cxnLst/>
              <a:rect l="l" t="t" r="r" b="b"/>
              <a:pathLst>
                <a:path w="35993" h="21524" extrusionOk="0">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1"/>
            <p:cNvSpPr/>
            <p:nvPr/>
          </p:nvSpPr>
          <p:spPr>
            <a:xfrm>
              <a:off x="3868775" y="2696375"/>
              <a:ext cx="899825" cy="538600"/>
            </a:xfrm>
            <a:custGeom>
              <a:avLst/>
              <a:gdLst/>
              <a:ahLst/>
              <a:cxnLst/>
              <a:rect l="l" t="t" r="r" b="b"/>
              <a:pathLst>
                <a:path w="35993" h="21544" extrusionOk="0">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3868775" y="2477875"/>
              <a:ext cx="899825" cy="538600"/>
            </a:xfrm>
            <a:custGeom>
              <a:avLst/>
              <a:gdLst/>
              <a:ahLst/>
              <a:cxnLst/>
              <a:rect l="l" t="t" r="r" b="b"/>
              <a:pathLst>
                <a:path w="35993" h="21544" extrusionOk="0">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3868775" y="2550450"/>
              <a:ext cx="899825" cy="539050"/>
            </a:xfrm>
            <a:custGeom>
              <a:avLst/>
              <a:gdLst/>
              <a:ahLst/>
              <a:cxnLst/>
              <a:rect l="l" t="t" r="r" b="b"/>
              <a:pathLst>
                <a:path w="35993" h="21562" extrusionOk="0">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3868775" y="2876525"/>
              <a:ext cx="713850" cy="431000"/>
            </a:xfrm>
            <a:custGeom>
              <a:avLst/>
              <a:gdLst/>
              <a:ahLst/>
              <a:cxnLst/>
              <a:rect l="l" t="t" r="r" b="b"/>
              <a:pathLst>
                <a:path w="28554" h="17240" extrusionOk="0">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1"/>
            <p:cNvSpPr/>
            <p:nvPr/>
          </p:nvSpPr>
          <p:spPr>
            <a:xfrm>
              <a:off x="3248325" y="1611150"/>
              <a:ext cx="1650375" cy="1526575"/>
            </a:xfrm>
            <a:custGeom>
              <a:avLst/>
              <a:gdLst/>
              <a:ahLst/>
              <a:cxnLst/>
              <a:rect l="l" t="t" r="r" b="b"/>
              <a:pathLst>
                <a:path w="66015" h="61063" extrusionOk="0">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1"/>
            <p:cNvSpPr/>
            <p:nvPr/>
          </p:nvSpPr>
          <p:spPr>
            <a:xfrm>
              <a:off x="3300025" y="1642450"/>
              <a:ext cx="1608675" cy="1498400"/>
            </a:xfrm>
            <a:custGeom>
              <a:avLst/>
              <a:gdLst/>
              <a:ahLst/>
              <a:cxnLst/>
              <a:rect l="l" t="t" r="r" b="b"/>
              <a:pathLst>
                <a:path w="64347" h="59936" extrusionOk="0">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1"/>
            <p:cNvSpPr/>
            <p:nvPr/>
          </p:nvSpPr>
          <p:spPr>
            <a:xfrm>
              <a:off x="3300025" y="1642450"/>
              <a:ext cx="1608675" cy="1498250"/>
            </a:xfrm>
            <a:custGeom>
              <a:avLst/>
              <a:gdLst/>
              <a:ahLst/>
              <a:cxnLst/>
              <a:rect l="l" t="t" r="r" b="b"/>
              <a:pathLst>
                <a:path w="64347" h="59930" extrusionOk="0">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1"/>
            <p:cNvSpPr/>
            <p:nvPr/>
          </p:nvSpPr>
          <p:spPr>
            <a:xfrm>
              <a:off x="3360900" y="2295450"/>
              <a:ext cx="525400" cy="746200"/>
            </a:xfrm>
            <a:custGeom>
              <a:avLst/>
              <a:gdLst/>
              <a:ahLst/>
              <a:cxnLst/>
              <a:rect l="l" t="t" r="r" b="b"/>
              <a:pathLst>
                <a:path w="21016" h="29848" extrusionOk="0">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1"/>
            <p:cNvSpPr/>
            <p:nvPr/>
          </p:nvSpPr>
          <p:spPr>
            <a:xfrm>
              <a:off x="3360900" y="2616925"/>
              <a:ext cx="417825" cy="424725"/>
            </a:xfrm>
            <a:custGeom>
              <a:avLst/>
              <a:gdLst/>
              <a:ahLst/>
              <a:cxnLst/>
              <a:rect l="l" t="t" r="r" b="b"/>
              <a:pathLst>
                <a:path w="16713" h="16989" extrusionOk="0">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1"/>
            <p:cNvSpPr/>
            <p:nvPr/>
          </p:nvSpPr>
          <p:spPr>
            <a:xfrm>
              <a:off x="3717000" y="2415450"/>
              <a:ext cx="121775" cy="140250"/>
            </a:xfrm>
            <a:custGeom>
              <a:avLst/>
              <a:gdLst/>
              <a:ahLst/>
              <a:cxnLst/>
              <a:rect l="l" t="t" r="r" b="b"/>
              <a:pathLst>
                <a:path w="4871" h="5610" extrusionOk="0">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1"/>
            <p:cNvSpPr/>
            <p:nvPr/>
          </p:nvSpPr>
          <p:spPr>
            <a:xfrm>
              <a:off x="3929650" y="1957525"/>
              <a:ext cx="914000" cy="546925"/>
            </a:xfrm>
            <a:custGeom>
              <a:avLst/>
              <a:gdLst/>
              <a:ahLst/>
              <a:cxnLst/>
              <a:rect l="l" t="t" r="r" b="b"/>
              <a:pathLst>
                <a:path w="36560" h="21877" extrusionOk="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1"/>
            <p:cNvSpPr/>
            <p:nvPr/>
          </p:nvSpPr>
          <p:spPr>
            <a:xfrm>
              <a:off x="3929650" y="2031025"/>
              <a:ext cx="914650" cy="546800"/>
            </a:xfrm>
            <a:custGeom>
              <a:avLst/>
              <a:gdLst/>
              <a:ahLst/>
              <a:cxnLst/>
              <a:rect l="l" t="t" r="r" b="b"/>
              <a:pathLst>
                <a:path w="36586" h="21872" extrusionOk="0">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1"/>
            <p:cNvSpPr/>
            <p:nvPr/>
          </p:nvSpPr>
          <p:spPr>
            <a:xfrm>
              <a:off x="3929650" y="1809550"/>
              <a:ext cx="914000" cy="546925"/>
            </a:xfrm>
            <a:custGeom>
              <a:avLst/>
              <a:gdLst/>
              <a:ahLst/>
              <a:cxnLst/>
              <a:rect l="l" t="t" r="r" b="b"/>
              <a:pathLst>
                <a:path w="36560" h="21877" extrusionOk="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1"/>
            <p:cNvSpPr/>
            <p:nvPr/>
          </p:nvSpPr>
          <p:spPr>
            <a:xfrm>
              <a:off x="3929650" y="1883425"/>
              <a:ext cx="914000" cy="546800"/>
            </a:xfrm>
            <a:custGeom>
              <a:avLst/>
              <a:gdLst/>
              <a:ahLst/>
              <a:cxnLst/>
              <a:rect l="l" t="t" r="r" b="b"/>
              <a:pathLst>
                <a:path w="36560" h="21872" extrusionOk="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1"/>
            <p:cNvSpPr/>
            <p:nvPr/>
          </p:nvSpPr>
          <p:spPr>
            <a:xfrm>
              <a:off x="3929650" y="2214500"/>
              <a:ext cx="724700" cy="437550"/>
            </a:xfrm>
            <a:custGeom>
              <a:avLst/>
              <a:gdLst/>
              <a:ahLst/>
              <a:cxnLst/>
              <a:rect l="l" t="t" r="r" b="b"/>
              <a:pathLst>
                <a:path w="28988" h="17502" extrusionOk="0">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1"/>
            <p:cNvSpPr/>
            <p:nvPr/>
          </p:nvSpPr>
          <p:spPr>
            <a:xfrm>
              <a:off x="4845300" y="4384425"/>
              <a:ext cx="190150" cy="225150"/>
            </a:xfrm>
            <a:custGeom>
              <a:avLst/>
              <a:gdLst/>
              <a:ahLst/>
              <a:cxnLst/>
              <a:rect l="l" t="t" r="r" b="b"/>
              <a:pathLst>
                <a:path w="7606" h="9006" extrusionOk="0">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4163975" y="4592375"/>
              <a:ext cx="317750" cy="62350"/>
            </a:xfrm>
            <a:custGeom>
              <a:avLst/>
              <a:gdLst/>
              <a:ahLst/>
              <a:cxnLst/>
              <a:rect l="l" t="t" r="r" b="b"/>
              <a:pathLst>
                <a:path w="12710" h="2494" extrusionOk="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1"/>
            <p:cNvSpPr/>
            <p:nvPr/>
          </p:nvSpPr>
          <p:spPr>
            <a:xfrm>
              <a:off x="4158975" y="4497000"/>
              <a:ext cx="321075" cy="144300"/>
            </a:xfrm>
            <a:custGeom>
              <a:avLst/>
              <a:gdLst/>
              <a:ahLst/>
              <a:cxnLst/>
              <a:rect l="l" t="t" r="r" b="b"/>
              <a:pathLst>
                <a:path w="12843" h="5772" extrusionOk="0">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1"/>
            <p:cNvSpPr/>
            <p:nvPr/>
          </p:nvSpPr>
          <p:spPr>
            <a:xfrm>
              <a:off x="4364125" y="4425275"/>
              <a:ext cx="99250" cy="109275"/>
            </a:xfrm>
            <a:custGeom>
              <a:avLst/>
              <a:gdLst/>
              <a:ahLst/>
              <a:cxnLst/>
              <a:rect l="l" t="t" r="r" b="b"/>
              <a:pathLst>
                <a:path w="3970" h="4371" extrusionOk="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1"/>
            <p:cNvSpPr/>
            <p:nvPr/>
          </p:nvSpPr>
          <p:spPr>
            <a:xfrm>
              <a:off x="4158975" y="4521475"/>
              <a:ext cx="105100" cy="108150"/>
            </a:xfrm>
            <a:custGeom>
              <a:avLst/>
              <a:gdLst/>
              <a:ahLst/>
              <a:cxnLst/>
              <a:rect l="l" t="t" r="r" b="b"/>
              <a:pathLst>
                <a:path w="4204" h="4326" extrusionOk="0">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1"/>
            <p:cNvSpPr/>
            <p:nvPr/>
          </p:nvSpPr>
          <p:spPr>
            <a:xfrm>
              <a:off x="4851975" y="4261275"/>
              <a:ext cx="119275" cy="133175"/>
            </a:xfrm>
            <a:custGeom>
              <a:avLst/>
              <a:gdLst/>
              <a:ahLst/>
              <a:cxnLst/>
              <a:rect l="l" t="t" r="r" b="b"/>
              <a:pathLst>
                <a:path w="4771" h="5327" extrusionOk="0">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1"/>
            <p:cNvSpPr/>
            <p:nvPr/>
          </p:nvSpPr>
          <p:spPr>
            <a:xfrm>
              <a:off x="4847800" y="4337950"/>
              <a:ext cx="172650" cy="251700"/>
            </a:xfrm>
            <a:custGeom>
              <a:avLst/>
              <a:gdLst/>
              <a:ahLst/>
              <a:cxnLst/>
              <a:rect l="l" t="t" r="r" b="b"/>
              <a:pathLst>
                <a:path w="6906" h="10068" extrusionOk="0">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1"/>
            <p:cNvSpPr/>
            <p:nvPr/>
          </p:nvSpPr>
          <p:spPr>
            <a:xfrm>
              <a:off x="4321600" y="4520875"/>
              <a:ext cx="24200" cy="51800"/>
            </a:xfrm>
            <a:custGeom>
              <a:avLst/>
              <a:gdLst/>
              <a:ahLst/>
              <a:cxnLst/>
              <a:rect l="l" t="t" r="r" b="b"/>
              <a:pathLst>
                <a:path w="968" h="2072" extrusionOk="0">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1"/>
            <p:cNvSpPr/>
            <p:nvPr/>
          </p:nvSpPr>
          <p:spPr>
            <a:xfrm>
              <a:off x="4293225" y="4525025"/>
              <a:ext cx="20875" cy="46400"/>
            </a:xfrm>
            <a:custGeom>
              <a:avLst/>
              <a:gdLst/>
              <a:ahLst/>
              <a:cxnLst/>
              <a:rect l="l" t="t" r="r" b="b"/>
              <a:pathLst>
                <a:path w="835" h="1856" extrusionOk="0">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1"/>
            <p:cNvSpPr/>
            <p:nvPr/>
          </p:nvSpPr>
          <p:spPr>
            <a:xfrm>
              <a:off x="4258275" y="4523225"/>
              <a:ext cx="28325" cy="45625"/>
            </a:xfrm>
            <a:custGeom>
              <a:avLst/>
              <a:gdLst/>
              <a:ahLst/>
              <a:cxnLst/>
              <a:rect l="l" t="t" r="r" b="b"/>
              <a:pathLst>
                <a:path w="1133" h="1825" extrusionOk="0">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1"/>
            <p:cNvSpPr/>
            <p:nvPr/>
          </p:nvSpPr>
          <p:spPr>
            <a:xfrm>
              <a:off x="4848625" y="4512625"/>
              <a:ext cx="61750" cy="76950"/>
            </a:xfrm>
            <a:custGeom>
              <a:avLst/>
              <a:gdLst/>
              <a:ahLst/>
              <a:cxnLst/>
              <a:rect l="l" t="t" r="r" b="b"/>
              <a:pathLst>
                <a:path w="2470" h="3078" extrusionOk="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1"/>
            <p:cNvSpPr/>
            <p:nvPr/>
          </p:nvSpPr>
          <p:spPr>
            <a:xfrm>
              <a:off x="4907000" y="4439450"/>
              <a:ext cx="25050" cy="23775"/>
            </a:xfrm>
            <a:custGeom>
              <a:avLst/>
              <a:gdLst/>
              <a:ahLst/>
              <a:cxnLst/>
              <a:rect l="l" t="t" r="r" b="b"/>
              <a:pathLst>
                <a:path w="1002" h="951" extrusionOk="0">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1"/>
            <p:cNvSpPr/>
            <p:nvPr/>
          </p:nvSpPr>
          <p:spPr>
            <a:xfrm>
              <a:off x="4912000" y="4474475"/>
              <a:ext cx="19225" cy="32550"/>
            </a:xfrm>
            <a:custGeom>
              <a:avLst/>
              <a:gdLst/>
              <a:ahLst/>
              <a:cxnLst/>
              <a:rect l="l" t="t" r="r" b="b"/>
              <a:pathLst>
                <a:path w="769" h="1302" extrusionOk="0">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1"/>
            <p:cNvSpPr/>
            <p:nvPr/>
          </p:nvSpPr>
          <p:spPr>
            <a:xfrm>
              <a:off x="4905350" y="4502825"/>
              <a:ext cx="24350" cy="29700"/>
            </a:xfrm>
            <a:custGeom>
              <a:avLst/>
              <a:gdLst/>
              <a:ahLst/>
              <a:cxnLst/>
              <a:rect l="l" t="t" r="r" b="b"/>
              <a:pathLst>
                <a:path w="974" h="1188" extrusionOk="0">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1"/>
            <p:cNvSpPr/>
            <p:nvPr/>
          </p:nvSpPr>
          <p:spPr>
            <a:xfrm>
              <a:off x="4324100" y="3291975"/>
              <a:ext cx="617125" cy="1168650"/>
            </a:xfrm>
            <a:custGeom>
              <a:avLst/>
              <a:gdLst/>
              <a:ahLst/>
              <a:cxnLst/>
              <a:rect l="l" t="t" r="r" b="b"/>
              <a:pathLst>
                <a:path w="24685" h="46746" extrusionOk="0">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1"/>
            <p:cNvSpPr/>
            <p:nvPr/>
          </p:nvSpPr>
          <p:spPr>
            <a:xfrm>
              <a:off x="4555925" y="3440400"/>
              <a:ext cx="150125" cy="333600"/>
            </a:xfrm>
            <a:custGeom>
              <a:avLst/>
              <a:gdLst/>
              <a:ahLst/>
              <a:cxnLst/>
              <a:rect l="l" t="t" r="r" b="b"/>
              <a:pathLst>
                <a:path w="6005" h="13344" extrusionOk="0">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1"/>
            <p:cNvSpPr/>
            <p:nvPr/>
          </p:nvSpPr>
          <p:spPr>
            <a:xfrm>
              <a:off x="4640150" y="2774100"/>
              <a:ext cx="226850" cy="542900"/>
            </a:xfrm>
            <a:custGeom>
              <a:avLst/>
              <a:gdLst/>
              <a:ahLst/>
              <a:cxnLst/>
              <a:rect l="l" t="t" r="r" b="b"/>
              <a:pathLst>
                <a:path w="9074" h="21716" extrusionOk="0">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1"/>
            <p:cNvSpPr/>
            <p:nvPr/>
          </p:nvSpPr>
          <p:spPr>
            <a:xfrm>
              <a:off x="4391750" y="2557275"/>
              <a:ext cx="29925" cy="57575"/>
            </a:xfrm>
            <a:custGeom>
              <a:avLst/>
              <a:gdLst/>
              <a:ahLst/>
              <a:cxnLst/>
              <a:rect l="l" t="t" r="r" b="b"/>
              <a:pathLst>
                <a:path w="1197" h="2303" extrusionOk="0">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1"/>
            <p:cNvSpPr/>
            <p:nvPr/>
          </p:nvSpPr>
          <p:spPr>
            <a:xfrm>
              <a:off x="4406650" y="2444725"/>
              <a:ext cx="250200" cy="332725"/>
            </a:xfrm>
            <a:custGeom>
              <a:avLst/>
              <a:gdLst/>
              <a:ahLst/>
              <a:cxnLst/>
              <a:rect l="l" t="t" r="r" b="b"/>
              <a:pathLst>
                <a:path w="10008" h="13309" extrusionOk="0">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1"/>
            <p:cNvSpPr/>
            <p:nvPr/>
          </p:nvSpPr>
          <p:spPr>
            <a:xfrm>
              <a:off x="4339100" y="2764000"/>
              <a:ext cx="419500" cy="617225"/>
            </a:xfrm>
            <a:custGeom>
              <a:avLst/>
              <a:gdLst/>
              <a:ahLst/>
              <a:cxnLst/>
              <a:rect l="l" t="t" r="r" b="b"/>
              <a:pathLst>
                <a:path w="16780" h="24689" extrusionOk="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1"/>
            <p:cNvSpPr/>
            <p:nvPr/>
          </p:nvSpPr>
          <p:spPr>
            <a:xfrm>
              <a:off x="4524225" y="2941725"/>
              <a:ext cx="233525" cy="438650"/>
            </a:xfrm>
            <a:custGeom>
              <a:avLst/>
              <a:gdLst/>
              <a:ahLst/>
              <a:cxnLst/>
              <a:rect l="l" t="t" r="r" b="b"/>
              <a:pathLst>
                <a:path w="9341" h="17546" extrusionOk="0">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1"/>
            <p:cNvSpPr/>
            <p:nvPr/>
          </p:nvSpPr>
          <p:spPr>
            <a:xfrm>
              <a:off x="4440000" y="2692375"/>
              <a:ext cx="63400" cy="20075"/>
            </a:xfrm>
            <a:custGeom>
              <a:avLst/>
              <a:gdLst/>
              <a:ahLst/>
              <a:cxnLst/>
              <a:rect l="l" t="t" r="r" b="b"/>
              <a:pathLst>
                <a:path w="2536" h="803" extrusionOk="0">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1"/>
            <p:cNvSpPr/>
            <p:nvPr/>
          </p:nvSpPr>
          <p:spPr>
            <a:xfrm>
              <a:off x="4341600" y="2331750"/>
              <a:ext cx="400325" cy="374900"/>
            </a:xfrm>
            <a:custGeom>
              <a:avLst/>
              <a:gdLst/>
              <a:ahLst/>
              <a:cxnLst/>
              <a:rect l="l" t="t" r="r" b="b"/>
              <a:pathLst>
                <a:path w="16013" h="14996" extrusionOk="0">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1"/>
            <p:cNvSpPr/>
            <p:nvPr/>
          </p:nvSpPr>
          <p:spPr>
            <a:xfrm>
              <a:off x="3691775" y="2614950"/>
              <a:ext cx="791625" cy="373525"/>
            </a:xfrm>
            <a:custGeom>
              <a:avLst/>
              <a:gdLst/>
              <a:ahLst/>
              <a:cxnLst/>
              <a:rect l="l" t="t" r="r" b="b"/>
              <a:pathLst>
                <a:path w="31665" h="14941" extrusionOk="0">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379</Words>
  <Application>Microsoft Office PowerPoint</Application>
  <PresentationFormat>On-screen Show (16:9)</PresentationFormat>
  <Paragraphs>54</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Barlow</vt:lpstr>
      <vt:lpstr>Arial Black</vt:lpstr>
      <vt:lpstr>Bahnschrift Condensed</vt:lpstr>
      <vt:lpstr>Be Vietnam ExtraBold</vt:lpstr>
      <vt:lpstr>Libre Franklin</vt:lpstr>
      <vt:lpstr>Libre Franklin Medium</vt:lpstr>
      <vt:lpstr>Bahnschrift Light SemiCondensed</vt:lpstr>
      <vt:lpstr>Isometric SEO Strategy by Slidesgo</vt:lpstr>
      <vt:lpstr>AI Master Class Series –   </vt:lpstr>
      <vt:lpstr>01</vt:lpstr>
      <vt:lpstr>Installing Libraries</vt:lpstr>
      <vt:lpstr>Face recognition.</vt:lpstr>
      <vt:lpstr>Fisher face Recognizer</vt:lpstr>
      <vt:lpstr>LBPH Face Recognizer</vt:lpstr>
      <vt:lpstr>PowerPoint Presentation</vt:lpstr>
      <vt:lpstr>Block Diagram–Workflow of Face Recognition</vt:lpstr>
      <vt:lpstr>Creating dataset</vt:lpstr>
      <vt:lpstr>03</vt:lpstr>
      <vt:lpstr>🧠Mindset Task of the Day💡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Master Class Series –   </dc:title>
  <cp:lastModifiedBy>shanmathi baskaran</cp:lastModifiedBy>
  <cp:revision>34</cp:revision>
  <dcterms:modified xsi:type="dcterms:W3CDTF">2022-07-04T11:12:34Z</dcterms:modified>
</cp:coreProperties>
</file>