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580640"/>
          </a:xfrm>
          <a:prstGeom prst="rect"/>
          <a:noFill/>
        </p:spPr>
        <p:txBody>
          <a:bodyPr rtlCol="0" wrap="square">
            <a:spAutoFit/>
          </a:bodyPr>
          <a:p>
            <a:r>
              <a:rPr sz="2400" lang="en-US"/>
              <a:t>STUDENT NAME:</a:t>
            </a:r>
            <a:r>
              <a:rPr sz="2400" lang="en-IN"/>
              <a:t> M</a:t>
            </a:r>
            <a:r>
              <a:rPr sz="2400" lang="en-US"/>
              <a:t>O</a:t>
            </a:r>
            <a:r>
              <a:rPr sz="2400" lang="en-US"/>
              <a:t>N</a:t>
            </a:r>
            <a:r>
              <a:rPr sz="2400" lang="en-US"/>
              <a:t>I</a:t>
            </a:r>
            <a:r>
              <a:rPr sz="2400" lang="en-US"/>
              <a:t>K</a:t>
            </a:r>
            <a:r>
              <a:rPr sz="2400" lang="en-US"/>
              <a:t>A</a:t>
            </a:r>
            <a:r>
              <a:rPr sz="2400" lang="en-US"/>
              <a:t>.</a:t>
            </a:r>
            <a:r>
              <a:rPr sz="2400" lang="en-US"/>
              <a:t>S</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4</a:t>
            </a:r>
            <a:r>
              <a:rPr dirty="0" sz="2400" lang="en-US"/>
              <a:t>1</a:t>
            </a:r>
            <a:endParaRPr dirty="0" sz="2400" lang="en-IN"/>
          </a:p>
          <a:p>
            <a:r>
              <a:rPr dirty="0" sz="2400" lang="en-IN"/>
              <a:t>NAAN MUDHALVAN ID: </a:t>
            </a:r>
            <a:endParaRPr dirty="0" sz="2400" lang="en-US"/>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S</a:t>
            </a:r>
            <a:r>
              <a:rPr dirty="0" sz="2400" lang="en-US"/>
              <a:t>)</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13932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416320"/>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2225040"/>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2031325"/>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2438808" y="1429258"/>
            <a:ext cx="4174700" cy="4524315"/>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923330"/>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2024-08-29T09:22:53Z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9db6acd2c0fb4e15b1c8a5122eb6e2fb</vt:lpwstr>
  </property>
</Properties>
</file>