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304DB-68CD-4E0B-8A44-BBB907C53E6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CAC8-DA17-476E-8C08-0B035735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48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In this presentation, we delve into the exploration of a few distinct approaches for enhancing Beijing's air quality forecasting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CAC8-DA17-476E-8C08-0B0357359E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8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The adverse effects of air pollution on public health are well-documented, including respiratory diseases, cardiovascular problems, and premature mortality.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However, there is a pressing need for more accurate, robust, and efficient forecasting approaches to address the dynamic nature of air pollution in the city.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CAC8-DA17-476E-8C08-0B0357359E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54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Key advantages of the cyclical prediction approach include its ability to capture periodic variations in air quality and its suitability for short to medium-term forecasting tasks.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CAC8-DA17-476E-8C08-0B0357359E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4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47435-3530-EBE8-420C-DA35F27FC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7A2A92-F286-6B40-65E5-642A0DFDB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9A42B-AA65-E4EC-FB11-E2DBF2EB1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6BF6-BFF2-46AA-B33D-C728449F7485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AF6A0-A162-0282-03E0-8FF037240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B1ACB-2C43-BD90-F7ED-EC36CC701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BC52-CAA5-4E43-96A9-8EEC96202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04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F8EC5-2261-D36B-D65F-4B9C1DCDA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6447CD-62D9-ACCF-C9AD-3F4A19332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4097F-7369-DC60-1B0F-C41C02BAC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6BF6-BFF2-46AA-B33D-C728449F7485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553FB-5C62-45A1-2CF1-C471CA5A8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97430-F5CF-B079-F6BD-E651FB557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BC52-CAA5-4E43-96A9-8EEC96202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59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468344-6F19-441E-F163-BDC7C924E0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FD80C2-70BC-FAFC-F89E-82F564EF8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E5D8A-105C-222E-711C-FE54D3F4E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6BF6-BFF2-46AA-B33D-C728449F7485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CAA64-2F4E-C067-6A89-ABD32088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06DF9-3563-F1D3-5B8A-29A7D1063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BC52-CAA5-4E43-96A9-8EEC96202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44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D16A3-E11B-921D-71AB-08B5E4645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2A01B-1E16-9410-6D8F-30FD98C22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8265A-0BF8-DACD-CE9A-111643097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6BF6-BFF2-46AA-B33D-C728449F7485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EF791-CF37-C799-6FA2-400BAB94D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624CC-AC30-D446-8D03-780B5C63C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BC52-CAA5-4E43-96A9-8EEC96202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01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52E27-EF79-E928-59B1-D498A2D62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E64F7-0D0E-31CE-C812-3ECB55D08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B2FB6-74C5-D932-51D7-75795C194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6BF6-BFF2-46AA-B33D-C728449F7485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2930A-0D53-8F4F-38EC-B33E0F4DC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93297-B080-EB52-76A0-E4D599AB8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BC52-CAA5-4E43-96A9-8EEC96202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26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13807-91DA-32E7-2984-FB8343ABE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81979-2CC7-6C7F-ABBD-ABA867DBC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3BF26D-0CA9-1909-2B77-B7F796D87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4BAB6-62AB-F90E-05CE-0F5860959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6BF6-BFF2-46AA-B33D-C728449F7485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0EBC4-6739-B696-BF3B-F59BC9D62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DC463-20CA-EE8E-D5C0-35573B78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BC52-CAA5-4E43-96A9-8EEC96202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3ED58-DC2A-1055-5D09-273E3EB5E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48C16-CD04-16D1-5CF8-8A40F6D46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5979E-DADA-1207-5DB8-B0E76250F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794744-0369-D69C-43F9-07250CEC57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7CA1C1-791D-B2D5-7344-23F9D1E0AF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AB9404-A43D-F8C5-7457-A49B883D7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6BF6-BFF2-46AA-B33D-C728449F7485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343129-D480-73CE-2C61-C2038F79C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1819C4-9E18-5B25-D454-F42A68DA7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BC52-CAA5-4E43-96A9-8EEC96202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81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5CE49-C72D-9404-AA4E-B3B17BE88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5ACE58-229B-FCC6-5885-ABDF61ED0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6BF6-BFF2-46AA-B33D-C728449F7485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B52C2C-AEEF-1B5B-57AC-4CCAB3820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38DDD-855A-A32D-76E6-639DD092A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BC52-CAA5-4E43-96A9-8EEC96202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9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EC44B-13D1-4612-5ADE-188A85DEC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6BF6-BFF2-46AA-B33D-C728449F7485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1B0AD3-C23E-200B-1586-A396E6FC8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EADCCB-8EC0-AECE-B144-74C9ADCC9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BC52-CAA5-4E43-96A9-8EEC96202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93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AD283-98EF-C7F0-3E91-5DA4D8801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95D1F-4005-790B-C4DC-721CCE0E0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603CDB-0507-B96A-7337-AF66B5E61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67FF0-70EE-AC8C-DB1D-F6736C888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6BF6-BFF2-46AA-B33D-C728449F7485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E5689-9435-3828-1970-7E1735610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79CB7-2E5A-03FB-5E2A-79849D86C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BC52-CAA5-4E43-96A9-8EEC96202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6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0673-50CB-DCA4-8414-5C290874F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66C031-6275-D904-A65C-121A3265D5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3BA45-CE95-0B49-6B41-E4D7B077B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044D5-0B80-41E3-05F2-CF0DA3D86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6BF6-BFF2-46AA-B33D-C728449F7485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0CFAC-9708-B3FB-11B7-5F91E8D4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0BF63-2A5B-558F-E4FD-8AB20E78D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BC52-CAA5-4E43-96A9-8EEC96202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94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CF9E74-DA1B-D29A-A683-295226FBD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54A8F-B51D-58E0-05B2-157FF8EE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190CC-DFEF-039C-83C5-D4CAE4DE0C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896BF6-BFF2-46AA-B33D-C728449F7485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265DF-85F4-F54F-836B-298EF00218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E3F96-6CD2-1DCA-7C2C-B72EE520B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C8BC52-CAA5-4E43-96A9-8EEC96202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86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hanghai city skyline">
            <a:extLst>
              <a:ext uri="{FF2B5EF4-FFF2-40B4-BE49-F238E27FC236}">
                <a16:creationId xmlns:a16="http://schemas.microsoft.com/office/drawing/2014/main" id="{AD82D142-CDB0-6789-75C8-7CCFD14574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0938" b="479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889B03-5031-A623-588E-AC4D9FA66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Beijing AIR Quality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FB015F-4571-BC66-8169-4B3685341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Kavin Parikh</a:t>
            </a:r>
          </a:p>
        </p:txBody>
      </p:sp>
    </p:spTree>
    <p:extLst>
      <p:ext uri="{BB962C8B-B14F-4D97-AF65-F5344CB8AC3E}">
        <p14:creationId xmlns:p14="http://schemas.microsoft.com/office/powerpoint/2010/main" val="1511509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erial view of the cityscape">
            <a:extLst>
              <a:ext uri="{FF2B5EF4-FFF2-40B4-BE49-F238E27FC236}">
                <a16:creationId xmlns:a16="http://schemas.microsoft.com/office/drawing/2014/main" id="{111E0F51-1578-7032-CFEC-426442A572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4470" b="126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42B1FD-8F52-E22B-06D8-47440E115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A5E4F-A19A-F21E-4792-6A671F89E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Air pollution is a critical issue affecting public health and environmental sustainability worldwide.</a:t>
            </a:r>
          </a:p>
          <a:p>
            <a:r>
              <a:rPr lang="en-US" sz="2000">
                <a:solidFill>
                  <a:schemeClr val="bg1"/>
                </a:solidFill>
              </a:rPr>
              <a:t>Beijing, as one of the most populous and industrially vibrant cities, faces significant challenges in managing air quality.</a:t>
            </a:r>
          </a:p>
          <a:p>
            <a:r>
              <a:rPr lang="en-US" sz="2000">
                <a:solidFill>
                  <a:schemeClr val="bg1"/>
                </a:solidFill>
              </a:rPr>
              <a:t>Accurate forecasting of air quality plays a pivotal role in proactive mitigation strategies and public health interventions.</a:t>
            </a:r>
          </a:p>
        </p:txBody>
      </p:sp>
    </p:spTree>
    <p:extLst>
      <p:ext uri="{BB962C8B-B14F-4D97-AF65-F5344CB8AC3E}">
        <p14:creationId xmlns:p14="http://schemas.microsoft.com/office/powerpoint/2010/main" val="1210196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6A3FC9-86E6-3748-D3A6-732D4FB26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n-US" sz="4000"/>
              <a:t>Understanding Beijing's Air Quality Challenges</a:t>
            </a:r>
          </a:p>
        </p:txBody>
      </p:sp>
      <p:pic>
        <p:nvPicPr>
          <p:cNvPr id="5" name="Picture 4" descr="Foggy skyscrapers against the sky">
            <a:extLst>
              <a:ext uri="{FF2B5EF4-FFF2-40B4-BE49-F238E27FC236}">
                <a16:creationId xmlns:a16="http://schemas.microsoft.com/office/drawing/2014/main" id="{0927ADFB-2E4C-5147-0076-CBF742F7E8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03" r="40752" b="-1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AA687-93DF-F717-9CCF-40B749592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>
            <a:normAutofit/>
          </a:bodyPr>
          <a:lstStyle/>
          <a:p>
            <a:r>
              <a:rPr lang="en-US" sz="1600" dirty="0"/>
              <a:t>Beijing, the capital city of China, has experienced rapid industrialization and urbanization over the past few decades.</a:t>
            </a:r>
          </a:p>
          <a:p>
            <a:r>
              <a:rPr lang="en-US" sz="1600" dirty="0"/>
              <a:t>Consequently, the city faces severe air pollution problems, characterized by high levels of particulate matter (PM2.5), nitrogen dioxide (NO2), sulfur dioxide (SO2), and other pollutants.</a:t>
            </a:r>
          </a:p>
          <a:p>
            <a:r>
              <a:rPr lang="en-US" sz="1600" dirty="0"/>
              <a:t>Effective air quality management requires reliable forecasting systems to anticipate pollution episodes and implement timely interventions.</a:t>
            </a:r>
          </a:p>
          <a:p>
            <a:r>
              <a:rPr lang="en-US" sz="1600" dirty="0"/>
              <a:t>Currently, Beijing utilizes various methods for air quality forecasting, including statistical models, numerical simulations, and machine learning techniques.</a:t>
            </a:r>
          </a:p>
        </p:txBody>
      </p:sp>
    </p:spTree>
    <p:extLst>
      <p:ext uri="{BB962C8B-B14F-4D97-AF65-F5344CB8AC3E}">
        <p14:creationId xmlns:p14="http://schemas.microsoft.com/office/powerpoint/2010/main" val="4006137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02EBFA83-D4DB-4CA0-B229-9E44634D7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42" name="Picture 1041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044" name="Rectangle 1043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5402DA-48C2-A532-A150-3278403FA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016" y="905011"/>
            <a:ext cx="4589328" cy="18891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Understanding Cyclical Prediction Methodology</a:t>
            </a:r>
          </a:p>
        </p:txBody>
      </p:sp>
      <p:pic>
        <p:nvPicPr>
          <p:cNvPr id="1028" name="Picture 4" descr="An Introduction to Forecasting. Forecasting, the art or science of… | by  Tulsipatro | Medium">
            <a:extLst>
              <a:ext uri="{FF2B5EF4-FFF2-40B4-BE49-F238E27FC236}">
                <a16:creationId xmlns:a16="http://schemas.microsoft.com/office/drawing/2014/main" id="{78BB7D6F-8AF7-B605-30C6-F583533930A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0807" y="2071204"/>
            <a:ext cx="5468347" cy="270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2" name="Content Placeholder 3">
            <a:extLst>
              <a:ext uri="{FF2B5EF4-FFF2-40B4-BE49-F238E27FC236}">
                <a16:creationId xmlns:a16="http://schemas.microsoft.com/office/drawing/2014/main" id="{60A3E366-3DDD-0456-96FC-3E953C9B4A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97016" y="2965592"/>
            <a:ext cx="4589328" cy="298739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/>
              <a:t>Cyclical prediction is a forecasting technique that leverages the cyclical nature of time-series data, such as daily, weekly, or seasonal patterns.</a:t>
            </a:r>
          </a:p>
          <a:p>
            <a:r>
              <a:rPr lang="en-US" sz="1700"/>
              <a:t>Historical air quality and meteorological data are analyzed to identify recurring cycles and trends.</a:t>
            </a:r>
          </a:p>
          <a:p>
            <a:r>
              <a:rPr lang="en-US" sz="1700"/>
              <a:t>Time-series decomposition methods, such as seasonal decomposition of time series (STL) or Fourier analysis, are commonly used to extract cyclical components.</a:t>
            </a:r>
          </a:p>
        </p:txBody>
      </p:sp>
    </p:spTree>
    <p:extLst>
      <p:ext uri="{BB962C8B-B14F-4D97-AF65-F5344CB8AC3E}">
        <p14:creationId xmlns:p14="http://schemas.microsoft.com/office/powerpoint/2010/main" val="1542007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EBFA83-D4DB-4CA0-B229-9E44634D7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0053-4FDF-AD4C-96F8-52FD58BF0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016" y="905011"/>
            <a:ext cx="4589328" cy="18891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Understanding Regression Prediction Methodology</a:t>
            </a:r>
          </a:p>
        </p:txBody>
      </p: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A6F1F129-AFA9-071C-B10D-46C4B2E7EF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5970" y="895610"/>
            <a:ext cx="5058020" cy="505802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A86DE-C8A9-F77E-08DC-1CD445573E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97016" y="2965592"/>
            <a:ext cx="4589328" cy="298739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300"/>
              <a:t>Regression prediction involves modeling the relationship between air quality and various predictor variables using regression techniques.</a:t>
            </a:r>
          </a:p>
          <a:p>
            <a:r>
              <a:rPr lang="en-US" sz="1300"/>
              <a:t>Predictor variables may include meteorological parameters (e.g., temperature, humidity, wind speed), geographical features, time of day, and historical air quality data.</a:t>
            </a:r>
          </a:p>
          <a:p>
            <a:r>
              <a:rPr lang="en-US" sz="1300"/>
              <a:t>Regression models, such as linear regression, polynomial regression, and ridge regression, are trained on historical data to learn the relationship between predictors and air quality.</a:t>
            </a:r>
          </a:p>
          <a:p>
            <a:r>
              <a:rPr lang="en-US" sz="1300"/>
              <a:t>The trained models are then used to make predictions for future air quality conditions based on new input data.</a:t>
            </a:r>
          </a:p>
        </p:txBody>
      </p:sp>
    </p:spTree>
    <p:extLst>
      <p:ext uri="{BB962C8B-B14F-4D97-AF65-F5344CB8AC3E}">
        <p14:creationId xmlns:p14="http://schemas.microsoft.com/office/powerpoint/2010/main" val="511894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03954A-57C0-159A-59E7-8D5732D5E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Collection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C5D5F-BD99-C76E-C069-492BB9ED2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4295" y="344129"/>
            <a:ext cx="6894576" cy="17132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400" dirty="0"/>
              <a:t>The dataset comprises hourly air quality and meteorological data collected from 2013 to 2017 in Beijing.</a:t>
            </a:r>
          </a:p>
          <a:p>
            <a:r>
              <a:rPr lang="en-US" sz="1400" dirty="0"/>
              <a:t>Variables include PM2.5, PM10, SO2, NO2, CO, O3, temperature (TEMP), pressure (PRES), dew point temperature (DEWP), rainfall (RAIN), wind direction (wd), and wind speed (WSPM), among others.</a:t>
            </a:r>
          </a:p>
          <a:p>
            <a:r>
              <a:rPr lang="en-US" sz="1400" dirty="0"/>
              <a:t>Each row represents a unique observation at a specific date and time, recorded at various monitoring stations across Beijing.</a:t>
            </a:r>
          </a:p>
        </p:txBody>
      </p:sp>
      <p:pic>
        <p:nvPicPr>
          <p:cNvPr id="8" name="Content Placeholder 7" descr="A black and white screen with numbers&#10;&#10;Description automatically generated">
            <a:extLst>
              <a:ext uri="{FF2B5EF4-FFF2-40B4-BE49-F238E27FC236}">
                <a16:creationId xmlns:a16="http://schemas.microsoft.com/office/drawing/2014/main" id="{2638A071-CF4F-B9A6-9637-5961E78E3E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" y="2346327"/>
            <a:ext cx="10917936" cy="384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17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E5C14-EAB8-629B-A1EE-BD2E2637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0D0F3-C2C0-B75A-8931-2A12168F9D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5FFFF-A5DA-7EDA-281A-CBE93BFADD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0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521</Words>
  <Application>Microsoft Office PowerPoint</Application>
  <PresentationFormat>Widescreen</PresentationFormat>
  <Paragraphs>32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Söhne</vt:lpstr>
      <vt:lpstr>Office Theme</vt:lpstr>
      <vt:lpstr>Beijing AIR Quality Forecasting</vt:lpstr>
      <vt:lpstr>Introduction</vt:lpstr>
      <vt:lpstr>Understanding Beijing's Air Quality Challenges</vt:lpstr>
      <vt:lpstr>Understanding Cyclical Prediction Methodology</vt:lpstr>
      <vt:lpstr>Understanding Regression Prediction Methodology</vt:lpstr>
      <vt:lpstr>Data Collection</vt:lpstr>
      <vt:lpstr>Data Preprocessing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Beijing AIR Quality Forecasting</dc:title>
  <dc:creator>Kavin Jasmine Parikh</dc:creator>
  <cp:lastModifiedBy>Kavin Jasmine Parikh</cp:lastModifiedBy>
  <cp:revision>2</cp:revision>
  <dcterms:created xsi:type="dcterms:W3CDTF">2024-04-19T10:33:34Z</dcterms:created>
  <dcterms:modified xsi:type="dcterms:W3CDTF">2024-04-19T18:55:18Z</dcterms:modified>
</cp:coreProperties>
</file>