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57" r:id="rId4"/>
    <p:sldId id="263" r:id="rId5"/>
    <p:sldId id="258" r:id="rId6"/>
    <p:sldId id="267" r:id="rId7"/>
    <p:sldId id="268" r:id="rId8"/>
    <p:sldId id="265" r:id="rId9"/>
    <p:sldId id="269" r:id="rId10"/>
    <p:sldId id="260" r:id="rId11"/>
    <p:sldId id="261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85026" autoAdjust="0"/>
  </p:normalViewPr>
  <p:slideViewPr>
    <p:cSldViewPr snapToGrid="0">
      <p:cViewPr varScale="1">
        <p:scale>
          <a:sx n="97" d="100"/>
          <a:sy n="97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Kaggle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negative</c:v>
              </c:pt>
              <c:pt idx="1">
                <c:v>neutral</c:v>
              </c:pt>
              <c:pt idx="2">
                <c:v>positive</c:v>
              </c:pt>
            </c:strLit>
          </c:cat>
          <c:val>
            <c:numLit>
              <c:formatCode>General</c:formatCode>
              <c:ptCount val="3"/>
              <c:pt idx="0">
                <c:v>885</c:v>
              </c:pt>
              <c:pt idx="1">
                <c:v>1623</c:v>
              </c:pt>
              <c:pt idx="2">
                <c:v>1026</c:v>
              </c:pt>
            </c:numLit>
          </c:val>
          <c:extLst>
            <c:ext xmlns:c16="http://schemas.microsoft.com/office/drawing/2014/chart" uri="{C3380CC4-5D6E-409C-BE32-E72D297353CC}">
              <c16:uniqueId val="{00000000-7042-4D84-B749-C00AA5448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1051935"/>
        <c:axId val="1374216911"/>
      </c:barChart>
      <c:catAx>
        <c:axId val="135105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216911"/>
        <c:crosses val="autoZero"/>
        <c:auto val="1"/>
        <c:lblAlgn val="ctr"/>
        <c:lblOffset val="100"/>
        <c:noMultiLvlLbl val="0"/>
      </c:catAx>
      <c:valAx>
        <c:axId val="137421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05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Reddit</a:t>
            </a:r>
            <a:r>
              <a:rPr lang="en-US" baseline="0" dirty="0"/>
              <a:t> With Kaggle Model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finals!$B$1</c:f>
              <c:strCache>
                <c:ptCount val="1"/>
                <c:pt idx="0">
                  <c:v>Count of sentiment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finals!$A$2:$A$4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finals!$B$2:$B$4</c:f>
              <c:numCache>
                <c:formatCode>General</c:formatCode>
                <c:ptCount val="3"/>
                <c:pt idx="0">
                  <c:v>1134</c:v>
                </c:pt>
                <c:pt idx="1">
                  <c:v>3193</c:v>
                </c:pt>
                <c:pt idx="2">
                  <c:v>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4-4304-803C-34F302B65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4448735"/>
        <c:axId val="1273200607"/>
      </c:barChart>
      <c:catAx>
        <c:axId val="126444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200607"/>
        <c:crosses val="autoZero"/>
        <c:auto val="1"/>
        <c:lblAlgn val="ctr"/>
        <c:lblOffset val="100"/>
        <c:noMultiLvlLbl val="0"/>
      </c:catAx>
      <c:valAx>
        <c:axId val="127320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448735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Reddit</a:t>
            </a:r>
            <a:r>
              <a:rPr lang="en-US" baseline="0"/>
              <a:t> with Kaggle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finals!$B$1</c:f>
              <c:strCache>
                <c:ptCount val="1"/>
                <c:pt idx="0">
                  <c:v>Count of sentiment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finals!$A$2:$A$4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finals!$B$2:$B$4</c:f>
              <c:numCache>
                <c:formatCode>General</c:formatCode>
                <c:ptCount val="3"/>
                <c:pt idx="0">
                  <c:v>885</c:v>
                </c:pt>
                <c:pt idx="1">
                  <c:v>1623</c:v>
                </c:pt>
                <c:pt idx="2">
                  <c:v>1026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3-4F53-9055-17313CC2A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4448735"/>
        <c:axId val="1273200607"/>
      </c:barChart>
      <c:catAx>
        <c:axId val="126444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200607"/>
        <c:crosses val="autoZero"/>
        <c:auto val="1"/>
        <c:lblAlgn val="ctr"/>
        <c:lblOffset val="100"/>
        <c:noMultiLvlLbl val="0"/>
      </c:catAx>
      <c:valAx>
        <c:axId val="127320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448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Reddit</a:t>
            </a:r>
            <a:r>
              <a:rPr lang="en-US" baseline="0"/>
              <a:t> with Vader package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finals!$B$19</c:f>
              <c:strCache>
                <c:ptCount val="1"/>
                <c:pt idx="0">
                  <c:v>Count of sentiment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finals!$A$20:$A$22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finals!$B$20:$B$22</c:f>
              <c:numCache>
                <c:formatCode>General</c:formatCode>
                <c:ptCount val="3"/>
                <c:pt idx="0">
                  <c:v>1187</c:v>
                </c:pt>
                <c:pt idx="1">
                  <c:v>2431</c:v>
                </c:pt>
                <c:pt idx="2">
                  <c:v>1482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81-4702-96BD-A89CFFF07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1709647"/>
        <c:axId val="1374222319"/>
      </c:barChart>
      <c:catAx>
        <c:axId val="138170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222319"/>
        <c:crosses val="autoZero"/>
        <c:auto val="1"/>
        <c:lblAlgn val="ctr"/>
        <c:lblOffset val="100"/>
        <c:noMultiLvlLbl val="0"/>
      </c:catAx>
      <c:valAx>
        <c:axId val="137422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09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considerations…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6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your Azure features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You do not need to use this slide at all. </a:t>
            </a:r>
          </a:p>
          <a:p>
            <a:endParaRPr lang="en-NZ" dirty="0"/>
          </a:p>
          <a:p>
            <a:r>
              <a:rPr lang="en-NZ" dirty="0"/>
              <a:t>Notes: </a:t>
            </a:r>
          </a:p>
          <a:p>
            <a:endParaRPr lang="en-NZ" dirty="0"/>
          </a:p>
          <a:p>
            <a:r>
              <a:rPr lang="en-NZ" dirty="0"/>
              <a:t>Please tell us about the challenges you may have faced, what you would have done differently and how you would have solved these problems if you had more time.</a:t>
            </a:r>
          </a:p>
          <a:p>
            <a:endParaRPr lang="en-NZ" dirty="0"/>
          </a:p>
          <a:p>
            <a:r>
              <a:rPr lang="en-NZ" dirty="0"/>
              <a:t>Mention all design considerations and talk about why you chose to implement certain advanced features.</a:t>
            </a:r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Sentiment Analysis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Vader Package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68AF9-6F16-452C-A8F9-0F5B8A81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1037"/>
            <a:ext cx="5248888" cy="127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3F08D-9890-4E4A-AA07-C95ABEAD4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09094"/>
            <a:ext cx="68675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Kaggle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Score = 0.65433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E931F0-09C4-429D-8D7E-4CFFB9404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974230"/>
              </p:ext>
            </p:extLst>
          </p:nvPr>
        </p:nvGraphicFramePr>
        <p:xfrm>
          <a:off x="838200" y="2577337"/>
          <a:ext cx="4746524" cy="284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7B35FD-7108-48D6-8672-4CDEE6603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847230"/>
              </p:ext>
            </p:extLst>
          </p:nvPr>
        </p:nvGraphicFramePr>
        <p:xfrm>
          <a:off x="6096000" y="2577336"/>
          <a:ext cx="4746524" cy="2847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928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0D1B3-73A6-4858-A726-05CAB144422D}"/>
              </a:ext>
            </a:extLst>
          </p:cNvPr>
          <p:cNvSpPr txBox="1"/>
          <p:nvPr/>
        </p:nvSpPr>
        <p:spPr>
          <a:xfrm>
            <a:off x="915629" y="1415845"/>
            <a:ext cx="10360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Differences in positive vs negative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cleaning requirements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7139117-960D-457C-B52B-C1E5CF712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984660"/>
              </p:ext>
            </p:extLst>
          </p:nvPr>
        </p:nvGraphicFramePr>
        <p:xfrm>
          <a:off x="993058" y="2483259"/>
          <a:ext cx="460375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1220077-2E06-43C7-B9B8-503868643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182858"/>
              </p:ext>
            </p:extLst>
          </p:nvPr>
        </p:nvGraphicFramePr>
        <p:xfrm>
          <a:off x="6563444" y="2483259"/>
          <a:ext cx="4635498" cy="2781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7066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1073"/>
            <a:ext cx="10515600" cy="1325563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Second Wave of COVID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Pinghang Fan	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pinghangfan1022@gmail.com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yourself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me: Computer Science/Information System Major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Favorite thing about MSA: Free learning </a:t>
            </a:r>
            <a:r>
              <a:rPr lang="en-US" dirty="0"/>
              <a:t>and opportunities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connect with employer? Why didn’t the university think of this.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Goals: Software Development or </a:t>
            </a:r>
            <a:r>
              <a:rPr lang="en-US" dirty="0"/>
              <a:t>Data Analyst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COVID19 Pandemic has caused </a:t>
            </a:r>
            <a:r>
              <a:rPr lang="en-US" dirty="0"/>
              <a:t>great disruption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around the  globe.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New Zealand was able to successfully eradicated it in our borders for around 3 months, however a sudden reparent has taken place on 11/8/2020.</a:t>
            </a:r>
          </a:p>
          <a:p>
            <a:r>
              <a:rPr lang="en-US" dirty="0"/>
              <a:t>We wanted to study the reaction from public regarding the sudden resurgence of coronavirus.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analysis and gain insight on public mental health</a:t>
            </a:r>
            <a:r>
              <a:rPr lang="en-US" dirty="0"/>
              <a:t>, consumer confidence level, and external reactions.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and Cleaning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was collected using PRAW with the reddit API.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6CDDA-2CBB-4341-9EEF-850976E2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3297"/>
            <a:ext cx="7162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and Cleaning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Removing punctuations, links, and stop words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74327-C3C5-4628-881F-980B223B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0337"/>
            <a:ext cx="90297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7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4BEF-6891-48F2-92B5-61057C52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analysis and gain insight on public mental health, consumer confidence level, and external reactions.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Bigrams</a:t>
            </a:r>
          </a:p>
          <a:p>
            <a:pPr marL="0" indent="0">
              <a:buNone/>
            </a:pPr>
            <a:r>
              <a:rPr lang="en-US" dirty="0"/>
              <a:t>- Mental Health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dirty="0"/>
              <a:t>Herd Immunity</a:t>
            </a:r>
          </a:p>
          <a:p>
            <a:pPr>
              <a:buFontTx/>
              <a:buChar char="-"/>
            </a:pPr>
            <a:r>
              <a:rPr lang="en-US" dirty="0"/>
              <a:t>Panic Buying</a:t>
            </a:r>
          </a:p>
          <a:p>
            <a:pPr>
              <a:buFontTx/>
              <a:buChar char="-"/>
            </a:pPr>
            <a:r>
              <a:rPr lang="en-US" dirty="0"/>
              <a:t>Kia Kaha</a:t>
            </a:r>
          </a:p>
          <a:p>
            <a:pPr>
              <a:buFontTx/>
              <a:buChar char="-"/>
            </a:pPr>
            <a:r>
              <a:rPr lang="en-US" dirty="0"/>
              <a:t>Good Luck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753F6-F5AC-44D9-B6F3-7C6157F8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83" y="1825625"/>
            <a:ext cx="50387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Clouds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D3A7B-98E7-4BFB-B0AD-6EB8F337C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7088"/>
            <a:ext cx="5838825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4CD49-610E-4B6F-95EA-59EABE335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850" y="617946"/>
            <a:ext cx="4519459" cy="12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396</Words>
  <Application>Microsoft Office PowerPoint</Application>
  <PresentationFormat>Widescreen</PresentationFormat>
  <Paragraphs>72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 Light</vt:lpstr>
      <vt:lpstr>Office Theme</vt:lpstr>
      <vt:lpstr>PowerPoint Presentation</vt:lpstr>
      <vt:lpstr>Second Wave of COVID</vt:lpstr>
      <vt:lpstr>A bit about yourself  </vt:lpstr>
      <vt:lpstr>The Problem</vt:lpstr>
      <vt:lpstr>Data Extraction and Cleaning</vt:lpstr>
      <vt:lpstr>Data Extraction and Cleaning</vt:lpstr>
      <vt:lpstr>PowerPoint Presentation</vt:lpstr>
      <vt:lpstr>Data Exploration</vt:lpstr>
      <vt:lpstr>Data Exploration</vt:lpstr>
      <vt:lpstr>Sentiment Analysis</vt:lpstr>
      <vt:lpstr>Kaggle Challenge</vt:lpstr>
      <vt:lpstr>Comparisons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/>
  <cp:lastModifiedBy>Kavin Fan</cp:lastModifiedBy>
  <cp:revision>59</cp:revision>
  <dcterms:created xsi:type="dcterms:W3CDTF">2016-10-16T03:02:52Z</dcterms:created>
  <dcterms:modified xsi:type="dcterms:W3CDTF">2020-09-17T11:42:29Z</dcterms:modified>
</cp:coreProperties>
</file>