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26"/>
  </p:normalViewPr>
  <p:slideViewPr>
    <p:cSldViewPr snapToGrid="0" snapToObjects="1">
      <p:cViewPr varScale="1">
        <p:scale>
          <a:sx n="62" d="100"/>
          <a:sy n="62" d="100"/>
        </p:scale>
        <p:origin x="1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7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55655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533401" y="5936189"/>
            <a:ext cx="40216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010399" y="2750337"/>
            <a:ext cx="1370293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116" name="Shape 116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531639" y="609598"/>
            <a:ext cx="6896534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33401" y="5256098"/>
            <a:ext cx="6894772" cy="54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856438" y="4711310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Shape 127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128" name="Shape 128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Shape 129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Shape 1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31638" y="4710340"/>
            <a:ext cx="6889151" cy="110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856438" y="471161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13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139" name="Shape 139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Shape 14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89438" y="3660763"/>
            <a:ext cx="5987731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531638" y="4710340"/>
            <a:ext cx="6903919" cy="110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153" name="Shape 153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Shape 154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Shape 15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31639" y="5300150"/>
            <a:ext cx="6896534" cy="51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4" name="Shape 164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Shape 16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539777" y="3015290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2878413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4"/>
          </p:nvPr>
        </p:nvSpPr>
        <p:spPr>
          <a:xfrm>
            <a:off x="2879710" y="3007906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5"/>
          </p:nvPr>
        </p:nvSpPr>
        <p:spPr>
          <a:xfrm>
            <a:off x="5226136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6"/>
          </p:nvPr>
        </p:nvSpPr>
        <p:spPr>
          <a:xfrm>
            <a:off x="5233520" y="3007905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Shape 179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0" name="Shape 180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Shape 182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2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532391" y="4873765"/>
            <a:ext cx="219225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2870497" y="4297503"/>
            <a:ext cx="221507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pic" idx="5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2869483" y="4873764"/>
            <a:ext cx="2218004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231028" y="4297503"/>
            <a:ext cx="219433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pic" idx="8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230934" y="4873762"/>
            <a:ext cx="2197239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Shape 198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99" name="Shape 199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Shape 200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Shape 20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 rot="5400000">
            <a:off x="2177436" y="692836"/>
            <a:ext cx="3599316" cy="688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Shape 209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210" name="Shape 210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 rot="5400000">
            <a:off x="5768631" y="2305764"/>
            <a:ext cx="4461936" cy="106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 rot="5400000">
            <a:off x="1135126" y="-15287"/>
            <a:ext cx="5326589" cy="657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5029144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510241" y="5936189"/>
            <a:ext cx="45189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431152" y="5432500"/>
            <a:ext cx="1149636" cy="12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26" name="Shape 226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Shape 28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29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HD-ShadowShort.png"/>
          <p:cNvPicPr preferRelativeResize="0"/>
          <p:nvPr/>
        </p:nvPicPr>
        <p:blipFill rotWithShape="1">
          <a:blip r:embed="rId2">
            <a:alphaModFix/>
          </a:blip>
          <a:srcRect r="9870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45" name="Shape 45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46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Shape 4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65810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856438" y="286989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56" name="Shape 56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Shape 57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5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33400" y="2336873"/>
            <a:ext cx="335789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061128" y="2336873"/>
            <a:ext cx="33596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68" name="Shape 68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Shape 69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Shape 7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531638" y="3030009"/>
            <a:ext cx="336704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4282646" y="2336873"/>
            <a:ext cx="3145527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4061129" y="3030009"/>
            <a:ext cx="3367044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82" name="Shape 82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Shape 83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Shape 8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92" name="Shape 92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514385" y="2336874"/>
            <a:ext cx="3913788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533401" y="2336873"/>
            <a:ext cx="2796240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04" name="Shape 104" descr="HD-ShadowLong.png"/>
            <p:cNvPicPr preferRelativeResize="0"/>
            <p:nvPr/>
          </p:nvPicPr>
          <p:blipFill rotWithShape="1">
            <a:blip r:embed="rId2">
              <a:alphaModFix/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 descr="HD-ShadowShort.png"/>
            <p:cNvPicPr preferRelativeResize="0"/>
            <p:nvPr/>
          </p:nvPicPr>
          <p:blipFill rotWithShape="1">
            <a:blip r:embed="rId3">
              <a:alphaModFix/>
            </a:blip>
            <a:srcRect r="987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3510956" y="2336874"/>
            <a:ext cx="3917217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31638" y="2336874"/>
            <a:ext cx="2798487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James\Desktop\msft\Berlin\build Assets\hashOverlaySD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0000">
              <a:srgbClr val="FEFFFF"/>
            </a:gs>
            <a:gs pos="100000">
              <a:srgbClr val="918888"/>
            </a:gs>
          </a:gsLst>
          <a:lin ang="2520000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 descr="C:\Users\James\Desktop\msft\Berlin\build Assets\hashOverlaySD-FullResolve.png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Kubernetes intro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Kubernetes d</a:t>
            </a: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efinition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533400" y="2336872"/>
            <a:ext cx="6887389" cy="396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Kubernetes is ancient Greek for "Helmsman". Root of the word "Governor", "Cybernetics".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Kubernetes is a "Container Orchestrator" or "Cluster Manager".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Places containers on nodes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Recovers automatically from failure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monitoring, logging, health checking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Enables containers to find each other.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grown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ideas proven at Google over 10 years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launches 2 billion containers per week.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 of a larger set of tools that make up the internal Google platform.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Everything at google runs in containers</a:t>
            </a:r>
            <a:endParaRPr/>
          </a:p>
          <a:p>
            <a:pPr marL="228600" marR="0" lvl="0" indent="-76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containers</a:t>
            </a:r>
            <a:endParaRPr/>
          </a:p>
        </p:txBody>
      </p:sp>
      <p:pic>
        <p:nvPicPr>
          <p:cNvPr id="266" name="Shape 2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2337" y="2146711"/>
            <a:ext cx="8116584" cy="456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3479292" y="0"/>
            <a:ext cx="56647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" y="609600"/>
            <a:ext cx="3719321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1970241"/>
            <a:ext cx="3717036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3957067" y="642795"/>
            <a:ext cx="4704491" cy="5575126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EFFFF"/>
              </a:gs>
              <a:gs pos="100000">
                <a:srgbClr val="918888"/>
              </a:gs>
            </a:gsLst>
            <a:lin ang="2520000" scaled="0"/>
          </a:gradFill>
          <a:ln>
            <a:noFill/>
          </a:ln>
          <a:effectLst>
            <a:outerShdw blurRad="76200" dist="63500" dir="5040000" algn="t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4813" y="1668216"/>
            <a:ext cx="4221951" cy="3514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rebuchet MS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container: layers, union filesystem</a:t>
            </a: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241300" y="2120972"/>
            <a:ext cx="3011157" cy="459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images are read-only templates from which Docker containers are launched.</a:t>
            </a:r>
            <a:endParaRPr sz="32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Only top layer is writeable</a:t>
            </a:r>
            <a:endParaRPr sz="3200"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 on write</a:t>
            </a:r>
            <a:endParaRPr sz="28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Only changed layers need to be transferred</a:t>
            </a:r>
            <a:endParaRPr sz="32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Natively supports ZFS for storing layers (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zvol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need more than just packing and isolation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533400" y="2336872"/>
            <a:ext cx="6887389" cy="420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Scheduling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where should my container run?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Lifecycle and health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Keep my containers running despite failures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Discovery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Where are my containers now?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Monitoring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What’s happening with my containers?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Auth{n,z}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Control who can do things to my containers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Aggregates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Compose sets of containers into jobs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Scaling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Making jobs bigger or smaller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Provisioning storage</a:t>
            </a:r>
            <a:r>
              <a:rPr lang="en-US" sz="222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block volumes, shared FS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PODs</a:t>
            </a: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533400" y="2336872"/>
            <a:ext cx="8137989" cy="393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Pods are the basic building block of Kubernetes</a:t>
            </a:r>
            <a:endParaRPr sz="28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Pods are the smallest deployable units that are created and managed in Kubernetes</a:t>
            </a:r>
            <a:endParaRPr sz="28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Pod is a group of one or more deeply coupled containers</a:t>
            </a:r>
            <a:endParaRPr sz="2800" dirty="0"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Shared network</a:t>
            </a:r>
            <a:endParaRPr sz="2400" dirty="0"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Shared storage</a:t>
            </a:r>
            <a:endParaRPr sz="2400" dirty="0"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 to run the containers</a:t>
            </a:r>
            <a:endParaRPr sz="24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Each pod is assigned a unique, DYNAMIC IP address 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</a:t>
            </a: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 interface to a set of replicated pods, which acts as a </a:t>
            </a:r>
            <a:r>
              <a:rPr lang="en-US"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load-balancer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an abstraction layer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 need to worry about containers location.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9201-7694-47C8-A454-27C3C100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166" y="3034091"/>
            <a:ext cx="6896534" cy="108093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6653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7FA66295F664996415ABDF49EB5C1" ma:contentTypeVersion="4" ma:contentTypeDescription="Create a new document." ma:contentTypeScope="" ma:versionID="7bd15e56a1cb99ee88ba2fe2024c01c4">
  <xsd:schema xmlns:xsd="http://www.w3.org/2001/XMLSchema" xmlns:xs="http://www.w3.org/2001/XMLSchema" xmlns:p="http://schemas.microsoft.com/office/2006/metadata/properties" xmlns:ns2="ff2f08f9-6898-4fa7-b8a3-5d87e719ddfe" xmlns:ns3="f237358f-14f3-4878-a637-066b620a657e" targetNamespace="http://schemas.microsoft.com/office/2006/metadata/properties" ma:root="true" ma:fieldsID="550aaf50b70f4f708c80ccbb0294fab1" ns2:_="" ns3:_="">
    <xsd:import namespace="ff2f08f9-6898-4fa7-b8a3-5d87e719ddfe"/>
    <xsd:import namespace="f237358f-14f3-4878-a637-066b620a65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f08f9-6898-4fa7-b8a3-5d87e719dd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37358f-14f3-4878-a637-066b620a65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033368-31BA-4216-A899-573515C1EBA8}"/>
</file>

<file path=customXml/itemProps2.xml><?xml version="1.0" encoding="utf-8"?>
<ds:datastoreItem xmlns:ds="http://schemas.openxmlformats.org/officeDocument/2006/customXml" ds:itemID="{D454956A-FD7F-48E5-90E6-17890C5DEA0E}"/>
</file>

<file path=customXml/itemProps3.xml><?xml version="1.0" encoding="utf-8"?>
<ds:datastoreItem xmlns:ds="http://schemas.openxmlformats.org/officeDocument/2006/customXml" ds:itemID="{50D2E0D8-7872-4F64-AB8A-F9D71724D15C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302</Words>
  <Application>Microsoft Office PowerPoint</Application>
  <PresentationFormat>On-screen Show (4:3)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Berlin</vt:lpstr>
      <vt:lpstr>Kubernetes intro</vt:lpstr>
      <vt:lpstr>Kubernetes definition</vt:lpstr>
      <vt:lpstr>Google grown</vt:lpstr>
      <vt:lpstr>Linux containers</vt:lpstr>
      <vt:lpstr>Docker container: layers, union filesystem</vt:lpstr>
      <vt:lpstr>We need more than just packing and isolation</vt:lpstr>
      <vt:lpstr>PODs</vt:lpstr>
      <vt:lpstr>Service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Dell</dc:creator>
  <cp:lastModifiedBy>Praveen Jayakumar</cp:lastModifiedBy>
  <cp:revision>13</cp:revision>
  <dcterms:modified xsi:type="dcterms:W3CDTF">2021-07-05T05:49:07Z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0x010100F137FA66295F664996415ABDF49EB5C1</vt:lpwstr>
  </property>
</Properties>
</file>