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322B-CF79-458A-9553-6F1E5C4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36B04-2EAD-46D2-AE09-379398D8A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E73D-031A-4896-8FF4-B838AD2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B997-4068-44A3-A8BB-370D62FC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B68A-8421-462C-B263-A068248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7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EEF-8A26-48BD-899D-968F58C9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1389-ED29-4AF5-BE86-44194492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B576A-8EE9-4DE8-A921-3E088DB7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33D5-6B7E-44FF-8C74-28D7C655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19E4-F075-4A06-BD62-F62DCF7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7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FCC7D-9A99-4AB5-8918-1771FC43F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0416C-18F0-441F-87BC-99AAD970C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178C-45AF-4C6D-B116-BB7296D4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8D35-36F5-4900-BC91-7A5D0DF3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E35D-7EB6-45A0-933F-721950D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9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6E40-12CC-4800-982F-6C872428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557D-9C2B-4FAA-A7AD-D16ABFBA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C8BF-19FD-4972-B78D-C59A7E3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C894-01D5-4A98-8018-9D6112D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D1BE-E1BD-4115-8F12-4D772B0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7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E79-CB83-4043-983F-AF0D3ABD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9685-0A0B-4B5C-9937-3DC5EC29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9B9E-48EB-4F84-8ABB-334D3320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6951-CB43-4822-8D4A-ABA92464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8889-0B9A-4CEF-870D-34DBDE12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38B6-E80B-4EB5-B7B6-47DB488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47D6-7178-48E8-AF8E-3215CADF7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0D7F7-BCB0-4587-9493-E101EE8A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23957-7A46-4FFD-8C10-8EDE7C93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5B35D-7751-4EB3-8648-141FF744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F1F70-5BE2-441A-AD91-6E68A57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E69A-02C8-4EA7-A380-F9F5431E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F804-12C5-48FB-A261-97031795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8069-99EA-4932-AF2E-85964F51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A41AA-5CCD-49BD-A202-710C7D985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A779E-542E-47D9-A6BD-16A4D606C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05BE9-83F0-4A84-88AD-235768C1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275FA-D207-4F3F-BFB7-C870C645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3F67E-824D-496F-88B7-D9F71E2F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9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F146-9624-4C2E-BE0C-A05C38AB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B3E6-0A68-4A64-AC68-7EA47509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E9EF-11AA-4682-9050-E9B94FAB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B244-1AD7-4D0A-89D4-08C71FF8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9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FB33-C4AE-4E57-A47C-BF9CDEF4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8CE-A5FE-4C87-A556-0F34C09C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2453-9B16-4083-A6D6-18D5D803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F288-60F1-44FA-BAF6-92B31B30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353D-F5CE-42AF-99A1-B87282E1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ECE4-7893-482A-A5C3-A0FC59DB3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1B7E2-D78A-42E8-9814-1692E2A3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6F06-F657-4378-8F0E-DEBC566B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5CEC7-F57D-476A-B6FC-82612629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6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506F-897A-48EB-899F-D6A89861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51C5B-C932-48DD-BDDA-AAE17979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C862D-9828-4619-9EBA-F15400DCD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FDF4-3CB4-44F4-A090-0FB8B3CF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C624-4037-4A32-AE3A-1CDF0FA3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6BEC-514A-41B6-A87B-766A3C21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C5408-9F11-46FE-9423-1B0D3D36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D819-13A3-4E94-94CA-3AED179D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8454-3C11-4DEE-96E4-C07A9D48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A1EA-5F30-42D9-8592-CC86636B41C1}" type="datetimeFigureOut">
              <a:rPr lang="en-IN" smtClean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A35A-4612-453C-B13B-6782433B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8BC8-A25A-40B5-960A-BC3D6DBD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8E98-2B8A-47E9-85C6-9AD0DF87A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4B5D-07E3-4A0F-9CF6-A0BF046D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0" y="474293"/>
            <a:ext cx="9144000" cy="626538"/>
          </a:xfrm>
        </p:spPr>
        <p:txBody>
          <a:bodyPr>
            <a:normAutofit fontScale="90000"/>
          </a:bodyPr>
          <a:lstStyle/>
          <a:p>
            <a:r>
              <a:rPr lang="en-IN" dirty="0"/>
              <a:t>Patient View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D6BB3-2CB7-4575-8490-82283BBE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3491"/>
            <a:ext cx="9144000" cy="4554245"/>
          </a:xfrm>
        </p:spPr>
        <p:txBody>
          <a:bodyPr/>
          <a:lstStyle/>
          <a:p>
            <a:pPr algn="l"/>
            <a:r>
              <a:rPr lang="en-IN" dirty="0"/>
              <a:t>For </a:t>
            </a:r>
            <a:r>
              <a:rPr lang="en-IN" dirty="0" err="1"/>
              <a:t>WebSite</a:t>
            </a:r>
            <a:r>
              <a:rPr lang="en-IN" dirty="0"/>
              <a:t> Users:</a:t>
            </a:r>
          </a:p>
          <a:p>
            <a:r>
              <a:rPr lang="en-IN" dirty="0">
                <a:solidFill>
                  <a:srgbClr val="FF0000"/>
                </a:solidFill>
              </a:rPr>
              <a:t>Page-1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First Patient Open the </a:t>
            </a:r>
            <a:r>
              <a:rPr lang="en-IN" dirty="0" err="1"/>
              <a:t>WebSite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enter their name and mobile number to send the OTP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Enter OTP  and Submit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14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E8EA-0A17-47AC-B56D-9F5673F4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Super 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B6B2F-E4B0-450C-A36F-EFAD6EC1C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52" y="1825625"/>
            <a:ext cx="6166496" cy="4351338"/>
          </a:xfrm>
        </p:spPr>
      </p:pic>
    </p:spTree>
    <p:extLst>
      <p:ext uri="{BB962C8B-B14F-4D97-AF65-F5344CB8AC3E}">
        <p14:creationId xmlns:p14="http://schemas.microsoft.com/office/powerpoint/2010/main" val="35709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6B62-0814-4C31-BB5E-F1AF4F2D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BB31-1812-4E70-87F5-907A3A82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704" y="1367160"/>
            <a:ext cx="9578591" cy="54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ED19-7AC3-4410-9FEA-10E8F297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9692-C76A-4F4C-973A-DEFA6F9F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				Page-2</a:t>
            </a:r>
          </a:p>
          <a:p>
            <a:r>
              <a:rPr lang="en-IN" dirty="0"/>
              <a:t> In this page shows that patient have to select their location , health issue , Date for appointment  then search it </a:t>
            </a:r>
          </a:p>
          <a:p>
            <a:r>
              <a:rPr lang="en-IN" dirty="0"/>
              <a:t>It shows the list of Doctors that were available at that time period with Doctor name , year of experience , Hospital working , Location ,consult fees , rating for the doctor </a:t>
            </a:r>
          </a:p>
          <a:p>
            <a:r>
              <a:rPr lang="en-IN" dirty="0"/>
              <a:t>On right side shows that doctor available slots </a:t>
            </a:r>
          </a:p>
          <a:p>
            <a:r>
              <a:rPr lang="en-IN" dirty="0"/>
              <a:t>We have to select one and then click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603F-8A57-41BF-BB64-A875544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15850-6254-4C0F-B9ED-6806CCFE6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094" y="1825625"/>
            <a:ext cx="5817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C9DD-2B42-4481-B74E-B2D60FD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8633-F565-4D10-991F-DDC6CA03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	Page-3</a:t>
            </a:r>
          </a:p>
          <a:p>
            <a:pPr marL="0" indent="0">
              <a:buNone/>
            </a:pPr>
            <a:r>
              <a:rPr lang="en-IN" dirty="0"/>
              <a:t>After Booked the slot notification send to doctor to approve  </a:t>
            </a:r>
          </a:p>
          <a:p>
            <a:pPr marL="0" indent="0">
              <a:buNone/>
            </a:pPr>
            <a:r>
              <a:rPr lang="en-IN" dirty="0"/>
              <a:t>If doctor confirm the </a:t>
            </a:r>
            <a:r>
              <a:rPr lang="en-IN" dirty="0" err="1"/>
              <a:t>solt</a:t>
            </a:r>
            <a:r>
              <a:rPr lang="en-IN" dirty="0"/>
              <a:t> it send a text </a:t>
            </a:r>
            <a:r>
              <a:rPr lang="en-IN" dirty="0" err="1"/>
              <a:t>msg</a:t>
            </a:r>
            <a:r>
              <a:rPr lang="en-IN" dirty="0"/>
              <a:t> to patient mobile no and </a:t>
            </a:r>
            <a:r>
              <a:rPr lang="en-IN" dirty="0" err="1"/>
              <a:t>url</a:t>
            </a:r>
            <a:r>
              <a:rPr lang="en-IN" dirty="0"/>
              <a:t> to redirect the path </a:t>
            </a:r>
          </a:p>
          <a:p>
            <a:pPr marL="0" indent="0">
              <a:buNone/>
            </a:pPr>
            <a:r>
              <a:rPr lang="en-IN" dirty="0"/>
              <a:t>Else doctor denied it send a text </a:t>
            </a:r>
            <a:r>
              <a:rPr lang="en-IN" dirty="0" err="1"/>
              <a:t>msg</a:t>
            </a:r>
            <a:r>
              <a:rPr lang="en-IN" dirty="0"/>
              <a:t> to patient that “Sorry he is busy !Consult another doctor !!!! ”</a:t>
            </a:r>
          </a:p>
        </p:txBody>
      </p:sp>
    </p:spTree>
    <p:extLst>
      <p:ext uri="{BB962C8B-B14F-4D97-AF65-F5344CB8AC3E}">
        <p14:creationId xmlns:p14="http://schemas.microsoft.com/office/powerpoint/2010/main" val="23777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FB2C-8B89-474F-95F6-02215E49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50627-A03B-49E2-8A91-F9AA7E41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83" y="1825625"/>
            <a:ext cx="6295033" cy="4351338"/>
          </a:xfrm>
        </p:spPr>
      </p:pic>
    </p:spTree>
    <p:extLst>
      <p:ext uri="{BB962C8B-B14F-4D97-AF65-F5344CB8AC3E}">
        <p14:creationId xmlns:p14="http://schemas.microsoft.com/office/powerpoint/2010/main" val="13331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511-E399-4792-A8FF-446E5E44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					Doctor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37909-A415-4F40-9F5D-2A49C8C01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54" y="2565647"/>
            <a:ext cx="6061492" cy="3611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4BDF5-AF78-4C9E-A089-17BAE0BDAF01}"/>
              </a:ext>
            </a:extLst>
          </p:cNvPr>
          <p:cNvSpPr txBox="1"/>
          <p:nvPr/>
        </p:nvSpPr>
        <p:spPr>
          <a:xfrm>
            <a:off x="701336" y="1349406"/>
            <a:ext cx="990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2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D16E-9F95-4D64-88A5-3D58582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ACE8B-73B3-429B-B2E3-9303A4A1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44" y="1825625"/>
            <a:ext cx="6294511" cy="4351338"/>
          </a:xfrm>
        </p:spPr>
      </p:pic>
    </p:spTree>
    <p:extLst>
      <p:ext uri="{BB962C8B-B14F-4D97-AF65-F5344CB8AC3E}">
        <p14:creationId xmlns:p14="http://schemas.microsoft.com/office/powerpoint/2010/main" val="228078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1188-35D7-426E-AFDC-EC470C1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F3F5D-A690-4170-9C31-FC8E954DA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65" y="1825625"/>
            <a:ext cx="5619469" cy="4351338"/>
          </a:xfrm>
        </p:spPr>
      </p:pic>
    </p:spTree>
    <p:extLst>
      <p:ext uri="{BB962C8B-B14F-4D97-AF65-F5344CB8AC3E}">
        <p14:creationId xmlns:p14="http://schemas.microsoft.com/office/powerpoint/2010/main" val="303774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Patient View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Doctor View</vt:lpstr>
      <vt:lpstr>Doctor View</vt:lpstr>
      <vt:lpstr>PowerPoint Presentation</vt:lpstr>
      <vt:lpstr>    Super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View Point</dc:title>
  <dc:creator>kavin</dc:creator>
  <cp:lastModifiedBy>kavin</cp:lastModifiedBy>
  <cp:revision>4</cp:revision>
  <dcterms:created xsi:type="dcterms:W3CDTF">2021-11-11T18:37:15Z</dcterms:created>
  <dcterms:modified xsi:type="dcterms:W3CDTF">2021-11-12T06:19:47Z</dcterms:modified>
</cp:coreProperties>
</file>