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2" r:id="rId6"/>
    <p:sldId id="261" r:id="rId7"/>
    <p:sldId id="263" r:id="rId8"/>
    <p:sldId id="264" r:id="rId9"/>
    <p:sldId id="265" r:id="rId10"/>
    <p:sldId id="266" r:id="rId11"/>
    <p:sldId id="267" r:id="rId12"/>
  </p:sldIdLst>
  <p:sldSz cx="9144000" cy="5143500" type="screen16x9"/>
  <p:notesSz cx="6858000" cy="9144000"/>
  <p:embeddedFontLst>
    <p:embeddedFont>
      <p:font typeface="Montserrat ExtraBold" panose="00000900000000000000"/>
      <p:bold r:id="rId16"/>
    </p:embeddedFont>
    <p:embeddedFont>
      <p:font typeface="Raleway"/>
      <p:regular r:id="rId17"/>
    </p:embeddedFont>
    <p:embeddedFont>
      <p:font typeface="Bebas Neue" panose="020B0606020202050201"/>
      <p:regular r:id="rId18"/>
    </p:embeddedFont>
    <p:embeddedFont>
      <p:font typeface="Montserrat SemiBold"/>
      <p:regular r:id="rId19"/>
    </p:embeddedFont>
    <p:embeddedFont>
      <p:font typeface="Montserrat" panose="0000050000000000000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9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g20f8b4c1d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0f8b4c1d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
        <p:cNvGrpSpPr/>
        <p:nvPr/>
      </p:nvGrpSpPr>
      <p:grpSpPr>
        <a:xfrm>
          <a:off x="0" y="0"/>
          <a:ext cx="0" cy="0"/>
          <a:chOff x="0" y="0"/>
          <a:chExt cx="0" cy="0"/>
        </a:xfrm>
      </p:grpSpPr>
      <p:sp>
        <p:nvSpPr>
          <p:cNvPr id="259" name="Google Shape;25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5"/>
        <p:cNvGrpSpPr/>
        <p:nvPr/>
      </p:nvGrpSpPr>
      <p:grpSpPr>
        <a:xfrm>
          <a:off x="0" y="0"/>
          <a:ext cx="0" cy="0"/>
          <a:chOff x="0" y="0"/>
          <a:chExt cx="0" cy="0"/>
        </a:xfrm>
      </p:grpSpPr>
      <p:sp>
        <p:nvSpPr>
          <p:cNvPr id="336" name="Google Shape;336;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5"/>
        <p:cNvGrpSpPr/>
        <p:nvPr/>
      </p:nvGrpSpPr>
      <p:grpSpPr>
        <a:xfrm>
          <a:off x="0" y="0"/>
          <a:ext cx="0" cy="0"/>
          <a:chOff x="0" y="0"/>
          <a:chExt cx="0" cy="0"/>
        </a:xfrm>
      </p:grpSpPr>
      <p:sp>
        <p:nvSpPr>
          <p:cNvPr id="336" name="Google Shape;336;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4857900" y="0"/>
            <a:ext cx="4286100" cy="5143500"/>
          </a:xfrm>
          <a:prstGeom prst="rect">
            <a:avLst/>
          </a:prstGeom>
          <a:noFill/>
          <a:ln>
            <a:noFill/>
          </a:ln>
        </p:spPr>
      </p:sp>
      <p:sp>
        <p:nvSpPr>
          <p:cNvPr id="10" name="Google Shape;10;p2"/>
          <p:cNvSpPr txBox="1">
            <a:spLocks noGrp="1"/>
          </p:cNvSpPr>
          <p:nvPr>
            <p:ph type="ctrTitle"/>
          </p:nvPr>
        </p:nvSpPr>
        <p:spPr>
          <a:xfrm>
            <a:off x="713225" y="740300"/>
            <a:ext cx="4110900" cy="2906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Font typeface="Montserrat ExtraBold" panose="00000900000000000000"/>
              <a:buNone/>
              <a:defRPr sz="7200" b="0">
                <a:latin typeface="Montserrat ExtraBold" panose="00000900000000000000"/>
                <a:ea typeface="Montserrat ExtraBold" panose="00000900000000000000"/>
                <a:cs typeface="Montserrat ExtraBold" panose="00000900000000000000"/>
                <a:sym typeface="Montserrat ExtraBold" panose="00000900000000000000"/>
              </a:defRPr>
            </a:lvl1pPr>
            <a:lvl2pPr lvl="1" algn="r">
              <a:spcBef>
                <a:spcPts val="0"/>
              </a:spcBef>
              <a:spcAft>
                <a:spcPts val="0"/>
              </a:spcAft>
              <a:buClr>
                <a:srgbClr val="191919"/>
              </a:buClr>
              <a:buSzPts val="5200"/>
              <a:buFont typeface="Montserrat ExtraBold" panose="00000900000000000000"/>
              <a:buNone/>
              <a:defRPr sz="5200" b="0">
                <a:solidFill>
                  <a:srgbClr val="191919"/>
                </a:solidFill>
                <a:latin typeface="Montserrat ExtraBold" panose="00000900000000000000"/>
                <a:ea typeface="Montserrat ExtraBold" panose="00000900000000000000"/>
                <a:cs typeface="Montserrat ExtraBold" panose="00000900000000000000"/>
                <a:sym typeface="Montserrat ExtraBold" panose="00000900000000000000"/>
              </a:defRPr>
            </a:lvl2pPr>
            <a:lvl3pPr lvl="2" algn="r">
              <a:spcBef>
                <a:spcPts val="0"/>
              </a:spcBef>
              <a:spcAft>
                <a:spcPts val="0"/>
              </a:spcAft>
              <a:buClr>
                <a:srgbClr val="191919"/>
              </a:buClr>
              <a:buSzPts val="5200"/>
              <a:buFont typeface="Montserrat ExtraBold" panose="00000900000000000000"/>
              <a:buNone/>
              <a:defRPr sz="5200" b="0">
                <a:solidFill>
                  <a:srgbClr val="191919"/>
                </a:solidFill>
                <a:latin typeface="Montserrat ExtraBold" panose="00000900000000000000"/>
                <a:ea typeface="Montserrat ExtraBold" panose="00000900000000000000"/>
                <a:cs typeface="Montserrat ExtraBold" panose="00000900000000000000"/>
                <a:sym typeface="Montserrat ExtraBold" panose="00000900000000000000"/>
              </a:defRPr>
            </a:lvl3pPr>
            <a:lvl4pPr lvl="3" algn="r">
              <a:spcBef>
                <a:spcPts val="0"/>
              </a:spcBef>
              <a:spcAft>
                <a:spcPts val="0"/>
              </a:spcAft>
              <a:buClr>
                <a:srgbClr val="191919"/>
              </a:buClr>
              <a:buSzPts val="5200"/>
              <a:buFont typeface="Montserrat ExtraBold" panose="00000900000000000000"/>
              <a:buNone/>
              <a:defRPr sz="5200" b="0">
                <a:solidFill>
                  <a:srgbClr val="191919"/>
                </a:solidFill>
                <a:latin typeface="Montserrat ExtraBold" panose="00000900000000000000"/>
                <a:ea typeface="Montserrat ExtraBold" panose="00000900000000000000"/>
                <a:cs typeface="Montserrat ExtraBold" panose="00000900000000000000"/>
                <a:sym typeface="Montserrat ExtraBold" panose="00000900000000000000"/>
              </a:defRPr>
            </a:lvl4pPr>
            <a:lvl5pPr lvl="4" algn="r">
              <a:spcBef>
                <a:spcPts val="0"/>
              </a:spcBef>
              <a:spcAft>
                <a:spcPts val="0"/>
              </a:spcAft>
              <a:buClr>
                <a:srgbClr val="191919"/>
              </a:buClr>
              <a:buSzPts val="5200"/>
              <a:buFont typeface="Montserrat ExtraBold" panose="00000900000000000000"/>
              <a:buNone/>
              <a:defRPr sz="5200" b="0">
                <a:solidFill>
                  <a:srgbClr val="191919"/>
                </a:solidFill>
                <a:latin typeface="Montserrat ExtraBold" panose="00000900000000000000"/>
                <a:ea typeface="Montserrat ExtraBold" panose="00000900000000000000"/>
                <a:cs typeface="Montserrat ExtraBold" panose="00000900000000000000"/>
                <a:sym typeface="Montserrat ExtraBold" panose="00000900000000000000"/>
              </a:defRPr>
            </a:lvl5pPr>
            <a:lvl6pPr lvl="5" algn="r">
              <a:spcBef>
                <a:spcPts val="0"/>
              </a:spcBef>
              <a:spcAft>
                <a:spcPts val="0"/>
              </a:spcAft>
              <a:buClr>
                <a:srgbClr val="191919"/>
              </a:buClr>
              <a:buSzPts val="5200"/>
              <a:buFont typeface="Montserrat ExtraBold" panose="00000900000000000000"/>
              <a:buNone/>
              <a:defRPr sz="5200" b="0">
                <a:solidFill>
                  <a:srgbClr val="191919"/>
                </a:solidFill>
                <a:latin typeface="Montserrat ExtraBold" panose="00000900000000000000"/>
                <a:ea typeface="Montserrat ExtraBold" panose="00000900000000000000"/>
                <a:cs typeface="Montserrat ExtraBold" panose="00000900000000000000"/>
                <a:sym typeface="Montserrat ExtraBold" panose="00000900000000000000"/>
              </a:defRPr>
            </a:lvl6pPr>
            <a:lvl7pPr lvl="6" algn="r">
              <a:spcBef>
                <a:spcPts val="0"/>
              </a:spcBef>
              <a:spcAft>
                <a:spcPts val="0"/>
              </a:spcAft>
              <a:buClr>
                <a:srgbClr val="191919"/>
              </a:buClr>
              <a:buSzPts val="5200"/>
              <a:buFont typeface="Montserrat ExtraBold" panose="00000900000000000000"/>
              <a:buNone/>
              <a:defRPr sz="5200" b="0">
                <a:solidFill>
                  <a:srgbClr val="191919"/>
                </a:solidFill>
                <a:latin typeface="Montserrat ExtraBold" panose="00000900000000000000"/>
                <a:ea typeface="Montserrat ExtraBold" panose="00000900000000000000"/>
                <a:cs typeface="Montserrat ExtraBold" panose="00000900000000000000"/>
                <a:sym typeface="Montserrat ExtraBold" panose="00000900000000000000"/>
              </a:defRPr>
            </a:lvl7pPr>
            <a:lvl8pPr lvl="7" algn="r">
              <a:spcBef>
                <a:spcPts val="0"/>
              </a:spcBef>
              <a:spcAft>
                <a:spcPts val="0"/>
              </a:spcAft>
              <a:buClr>
                <a:srgbClr val="191919"/>
              </a:buClr>
              <a:buSzPts val="5200"/>
              <a:buFont typeface="Montserrat ExtraBold" panose="00000900000000000000"/>
              <a:buNone/>
              <a:defRPr sz="5200" b="0">
                <a:solidFill>
                  <a:srgbClr val="191919"/>
                </a:solidFill>
                <a:latin typeface="Montserrat ExtraBold" panose="00000900000000000000"/>
                <a:ea typeface="Montserrat ExtraBold" panose="00000900000000000000"/>
                <a:cs typeface="Montserrat ExtraBold" panose="00000900000000000000"/>
                <a:sym typeface="Montserrat ExtraBold" panose="00000900000000000000"/>
              </a:defRPr>
            </a:lvl8pPr>
            <a:lvl9pPr lvl="8" algn="r">
              <a:spcBef>
                <a:spcPts val="0"/>
              </a:spcBef>
              <a:spcAft>
                <a:spcPts val="0"/>
              </a:spcAft>
              <a:buClr>
                <a:srgbClr val="191919"/>
              </a:buClr>
              <a:buSzPts val="5200"/>
              <a:buFont typeface="Montserrat ExtraBold" panose="00000900000000000000"/>
              <a:buNone/>
              <a:defRPr sz="5200" b="0">
                <a:solidFill>
                  <a:srgbClr val="191919"/>
                </a:solidFill>
                <a:latin typeface="Montserrat ExtraBold" panose="00000900000000000000"/>
                <a:ea typeface="Montserrat ExtraBold" panose="00000900000000000000"/>
                <a:cs typeface="Montserrat ExtraBold" panose="00000900000000000000"/>
                <a:sym typeface="Montserrat ExtraBold" panose="00000900000000000000"/>
              </a:defRPr>
            </a:lvl9pPr>
          </a:lstStyle>
          <a:p/>
        </p:txBody>
      </p:sp>
      <p:sp>
        <p:nvSpPr>
          <p:cNvPr id="11" name="Google Shape;11;p2"/>
          <p:cNvSpPr txBox="1">
            <a:spLocks noGrp="1"/>
          </p:cNvSpPr>
          <p:nvPr>
            <p:ph type="subTitle" idx="1"/>
          </p:nvPr>
        </p:nvSpPr>
        <p:spPr>
          <a:xfrm>
            <a:off x="713225" y="4116625"/>
            <a:ext cx="4110900" cy="410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Raleway"/>
              <a:buNone/>
              <a:defRPr sz="1600">
                <a:solidFill>
                  <a:schemeClr val="dk1"/>
                </a:solidFill>
                <a:latin typeface="Raleway"/>
                <a:ea typeface="Raleway"/>
                <a:cs typeface="Raleway"/>
                <a:sym typeface="Raleway"/>
              </a:defRPr>
            </a:lvl1pPr>
            <a:lvl2pPr lvl="1" algn="r">
              <a:lnSpc>
                <a:spcPct val="100000"/>
              </a:lnSpc>
              <a:spcBef>
                <a:spcPts val="0"/>
              </a:spcBef>
              <a:spcAft>
                <a:spcPts val="0"/>
              </a:spcAft>
              <a:buSzPts val="1800"/>
              <a:buFont typeface="Raleway"/>
              <a:buNone/>
              <a:defRPr sz="1800">
                <a:latin typeface="Raleway"/>
                <a:ea typeface="Raleway"/>
                <a:cs typeface="Raleway"/>
                <a:sym typeface="Raleway"/>
              </a:defRPr>
            </a:lvl2pPr>
            <a:lvl3pPr lvl="2" algn="r">
              <a:lnSpc>
                <a:spcPct val="100000"/>
              </a:lnSpc>
              <a:spcBef>
                <a:spcPts val="0"/>
              </a:spcBef>
              <a:spcAft>
                <a:spcPts val="0"/>
              </a:spcAft>
              <a:buSzPts val="1800"/>
              <a:buFont typeface="Raleway"/>
              <a:buNone/>
              <a:defRPr sz="1800">
                <a:latin typeface="Raleway"/>
                <a:ea typeface="Raleway"/>
                <a:cs typeface="Raleway"/>
                <a:sym typeface="Raleway"/>
              </a:defRPr>
            </a:lvl3pPr>
            <a:lvl4pPr lvl="3" algn="r">
              <a:lnSpc>
                <a:spcPct val="100000"/>
              </a:lnSpc>
              <a:spcBef>
                <a:spcPts val="0"/>
              </a:spcBef>
              <a:spcAft>
                <a:spcPts val="0"/>
              </a:spcAft>
              <a:buSzPts val="1800"/>
              <a:buFont typeface="Raleway"/>
              <a:buNone/>
              <a:defRPr sz="1800">
                <a:latin typeface="Raleway"/>
                <a:ea typeface="Raleway"/>
                <a:cs typeface="Raleway"/>
                <a:sym typeface="Raleway"/>
              </a:defRPr>
            </a:lvl4pPr>
            <a:lvl5pPr lvl="4" algn="r">
              <a:lnSpc>
                <a:spcPct val="100000"/>
              </a:lnSpc>
              <a:spcBef>
                <a:spcPts val="0"/>
              </a:spcBef>
              <a:spcAft>
                <a:spcPts val="0"/>
              </a:spcAft>
              <a:buSzPts val="1800"/>
              <a:buFont typeface="Raleway"/>
              <a:buNone/>
              <a:defRPr sz="1800">
                <a:latin typeface="Raleway"/>
                <a:ea typeface="Raleway"/>
                <a:cs typeface="Raleway"/>
                <a:sym typeface="Raleway"/>
              </a:defRPr>
            </a:lvl5pPr>
            <a:lvl6pPr lvl="5" algn="r">
              <a:lnSpc>
                <a:spcPct val="100000"/>
              </a:lnSpc>
              <a:spcBef>
                <a:spcPts val="0"/>
              </a:spcBef>
              <a:spcAft>
                <a:spcPts val="0"/>
              </a:spcAft>
              <a:buSzPts val="1800"/>
              <a:buFont typeface="Raleway"/>
              <a:buNone/>
              <a:defRPr sz="1800">
                <a:latin typeface="Raleway"/>
                <a:ea typeface="Raleway"/>
                <a:cs typeface="Raleway"/>
                <a:sym typeface="Raleway"/>
              </a:defRPr>
            </a:lvl6pPr>
            <a:lvl7pPr lvl="6" algn="r">
              <a:lnSpc>
                <a:spcPct val="100000"/>
              </a:lnSpc>
              <a:spcBef>
                <a:spcPts val="0"/>
              </a:spcBef>
              <a:spcAft>
                <a:spcPts val="0"/>
              </a:spcAft>
              <a:buSzPts val="1800"/>
              <a:buFont typeface="Raleway"/>
              <a:buNone/>
              <a:defRPr sz="1800">
                <a:latin typeface="Raleway"/>
                <a:ea typeface="Raleway"/>
                <a:cs typeface="Raleway"/>
                <a:sym typeface="Raleway"/>
              </a:defRPr>
            </a:lvl7pPr>
            <a:lvl8pPr lvl="7" algn="r">
              <a:lnSpc>
                <a:spcPct val="100000"/>
              </a:lnSpc>
              <a:spcBef>
                <a:spcPts val="0"/>
              </a:spcBef>
              <a:spcAft>
                <a:spcPts val="0"/>
              </a:spcAft>
              <a:buSzPts val="1800"/>
              <a:buFont typeface="Raleway"/>
              <a:buNone/>
              <a:defRPr sz="1800">
                <a:latin typeface="Raleway"/>
                <a:ea typeface="Raleway"/>
                <a:cs typeface="Raleway"/>
                <a:sym typeface="Raleway"/>
              </a:defRPr>
            </a:lvl8pPr>
            <a:lvl9pPr lvl="8" algn="r">
              <a:lnSpc>
                <a:spcPct val="100000"/>
              </a:lnSpc>
              <a:spcBef>
                <a:spcPts val="0"/>
              </a:spcBef>
              <a:spcAft>
                <a:spcPts val="0"/>
              </a:spcAft>
              <a:buSzPts val="1800"/>
              <a:buFont typeface="Raleway"/>
              <a:buNone/>
              <a:defRPr sz="1800">
                <a:latin typeface="Raleway"/>
                <a:ea typeface="Raleway"/>
                <a:cs typeface="Raleway"/>
                <a:sym typeface="Raleway"/>
              </a:defRPr>
            </a:lvl9pPr>
          </a:lstStyle>
          <a:p/>
        </p:txBody>
      </p:sp>
      <p:cxnSp>
        <p:nvCxnSpPr>
          <p:cNvPr id="12" name="Google Shape;12;p2"/>
          <p:cNvCxnSpPr/>
          <p:nvPr/>
        </p:nvCxnSpPr>
        <p:spPr>
          <a:xfrm>
            <a:off x="1825" y="4741150"/>
            <a:ext cx="9157200" cy="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 name="Google Shape;128;p21"/>
          <p:cNvSpPr txBox="1">
            <a:spLocks noGrp="1"/>
          </p:cNvSpPr>
          <p:nvPr>
            <p:ph type="subTitle" idx="1"/>
          </p:nvPr>
        </p:nvSpPr>
        <p:spPr>
          <a:xfrm>
            <a:off x="720000" y="1475475"/>
            <a:ext cx="3612900" cy="765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29" name="Google Shape;129;p21"/>
          <p:cNvSpPr txBox="1">
            <a:spLocks noGrp="1"/>
          </p:cNvSpPr>
          <p:nvPr>
            <p:ph type="subTitle" idx="2"/>
          </p:nvPr>
        </p:nvSpPr>
        <p:spPr>
          <a:xfrm>
            <a:off x="720000" y="2648800"/>
            <a:ext cx="3612900" cy="765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0" name="Google Shape;130;p21"/>
          <p:cNvSpPr txBox="1">
            <a:spLocks noGrp="1"/>
          </p:cNvSpPr>
          <p:nvPr>
            <p:ph type="subTitle" idx="3"/>
          </p:nvPr>
        </p:nvSpPr>
        <p:spPr>
          <a:xfrm>
            <a:off x="4806475" y="1475475"/>
            <a:ext cx="3612900" cy="765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1" name="Google Shape;131;p21"/>
          <p:cNvSpPr txBox="1">
            <a:spLocks noGrp="1"/>
          </p:cNvSpPr>
          <p:nvPr>
            <p:ph type="subTitle" idx="4"/>
          </p:nvPr>
        </p:nvSpPr>
        <p:spPr>
          <a:xfrm>
            <a:off x="4806475" y="2648800"/>
            <a:ext cx="3612900" cy="765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2" name="Google Shape;132;p21"/>
          <p:cNvSpPr txBox="1">
            <a:spLocks noGrp="1"/>
          </p:cNvSpPr>
          <p:nvPr>
            <p:ph type="subTitle" idx="5"/>
          </p:nvPr>
        </p:nvSpPr>
        <p:spPr>
          <a:xfrm>
            <a:off x="720000" y="3838300"/>
            <a:ext cx="3612900" cy="765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3" name="Google Shape;133;p21"/>
          <p:cNvSpPr txBox="1">
            <a:spLocks noGrp="1"/>
          </p:cNvSpPr>
          <p:nvPr>
            <p:ph type="subTitle" idx="6"/>
          </p:nvPr>
        </p:nvSpPr>
        <p:spPr>
          <a:xfrm>
            <a:off x="4806475" y="3838300"/>
            <a:ext cx="3612900" cy="765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34" name="Google Shape;134;p21"/>
          <p:cNvSpPr txBox="1">
            <a:spLocks noGrp="1"/>
          </p:cNvSpPr>
          <p:nvPr>
            <p:ph type="subTitle" idx="7"/>
          </p:nvPr>
        </p:nvSpPr>
        <p:spPr>
          <a:xfrm>
            <a:off x="1163600" y="1231075"/>
            <a:ext cx="3167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5" name="Google Shape;135;p21"/>
          <p:cNvSpPr txBox="1">
            <a:spLocks noGrp="1"/>
          </p:cNvSpPr>
          <p:nvPr>
            <p:ph type="subTitle" idx="8"/>
          </p:nvPr>
        </p:nvSpPr>
        <p:spPr>
          <a:xfrm>
            <a:off x="1167725" y="2404400"/>
            <a:ext cx="3167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6" name="Google Shape;136;p21"/>
          <p:cNvSpPr txBox="1">
            <a:spLocks noGrp="1"/>
          </p:cNvSpPr>
          <p:nvPr>
            <p:ph type="subTitle" idx="9"/>
          </p:nvPr>
        </p:nvSpPr>
        <p:spPr>
          <a:xfrm>
            <a:off x="1169450" y="3593900"/>
            <a:ext cx="3167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7" name="Google Shape;137;p21"/>
          <p:cNvSpPr txBox="1">
            <a:spLocks noGrp="1"/>
          </p:cNvSpPr>
          <p:nvPr>
            <p:ph type="subTitle" idx="13"/>
          </p:nvPr>
        </p:nvSpPr>
        <p:spPr>
          <a:xfrm>
            <a:off x="5251975" y="1231075"/>
            <a:ext cx="3167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8" name="Google Shape;138;p21"/>
          <p:cNvSpPr txBox="1">
            <a:spLocks noGrp="1"/>
          </p:cNvSpPr>
          <p:nvPr>
            <p:ph type="subTitle" idx="14"/>
          </p:nvPr>
        </p:nvSpPr>
        <p:spPr>
          <a:xfrm>
            <a:off x="5251978" y="2383200"/>
            <a:ext cx="3167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39" name="Google Shape;139;p21"/>
          <p:cNvSpPr txBox="1">
            <a:spLocks noGrp="1"/>
          </p:cNvSpPr>
          <p:nvPr>
            <p:ph type="subTitle" idx="15"/>
          </p:nvPr>
        </p:nvSpPr>
        <p:spPr>
          <a:xfrm>
            <a:off x="5251975" y="3593900"/>
            <a:ext cx="3167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cxnSp>
        <p:nvCxnSpPr>
          <p:cNvPr id="140" name="Google Shape;140;p21"/>
          <p:cNvCxnSpPr/>
          <p:nvPr/>
        </p:nvCxnSpPr>
        <p:spPr>
          <a:xfrm>
            <a:off x="1825" y="4933800"/>
            <a:ext cx="9157200" cy="0"/>
          </a:xfrm>
          <a:prstGeom prst="straightConnector1">
            <a:avLst/>
          </a:prstGeom>
          <a:noFill/>
          <a:ln w="19050" cap="flat" cmpd="sng">
            <a:solidFill>
              <a:schemeClr val="dk2"/>
            </a:solidFill>
            <a:prstDash val="lgDash"/>
            <a:round/>
            <a:headEnd type="none" w="med" len="med"/>
            <a:tailEnd type="none" w="med" len="med"/>
          </a:ln>
        </p:spPr>
      </p:cxnSp>
      <p:cxnSp>
        <p:nvCxnSpPr>
          <p:cNvPr id="141" name="Google Shape;141;p21"/>
          <p:cNvCxnSpPr/>
          <p:nvPr/>
        </p:nvCxnSpPr>
        <p:spPr>
          <a:xfrm>
            <a:off x="-6600" y="322535"/>
            <a:ext cx="9157200" cy="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9"/>
        <p:cNvGrpSpPr/>
        <p:nvPr/>
      </p:nvGrpSpPr>
      <p:grpSpPr>
        <a:xfrm>
          <a:off x="0" y="0"/>
          <a:ext cx="0" cy="0"/>
          <a:chOff x="0" y="0"/>
          <a:chExt cx="0" cy="0"/>
        </a:xfrm>
      </p:grpSpPr>
      <p:cxnSp>
        <p:nvCxnSpPr>
          <p:cNvPr id="160" name="Google Shape;160;p24"/>
          <p:cNvCxnSpPr/>
          <p:nvPr/>
        </p:nvCxnSpPr>
        <p:spPr>
          <a:xfrm>
            <a:off x="-6600" y="165010"/>
            <a:ext cx="9157200" cy="0"/>
          </a:xfrm>
          <a:prstGeom prst="straightConnector1">
            <a:avLst/>
          </a:prstGeom>
          <a:noFill/>
          <a:ln w="19050" cap="flat" cmpd="sng">
            <a:solidFill>
              <a:schemeClr val="dk2"/>
            </a:solidFill>
            <a:prstDash val="lgDash"/>
            <a:round/>
            <a:headEnd type="none" w="med" len="med"/>
            <a:tailEnd type="none" w="med" len="med"/>
          </a:ln>
        </p:spPr>
      </p:cxnSp>
      <p:cxnSp>
        <p:nvCxnSpPr>
          <p:cNvPr id="161" name="Google Shape;161;p24"/>
          <p:cNvCxnSpPr/>
          <p:nvPr/>
        </p:nvCxnSpPr>
        <p:spPr>
          <a:xfrm>
            <a:off x="-6600" y="355935"/>
            <a:ext cx="9157200" cy="0"/>
          </a:xfrm>
          <a:prstGeom prst="straightConnector1">
            <a:avLst/>
          </a:prstGeom>
          <a:noFill/>
          <a:ln w="19050" cap="flat" cmpd="sng">
            <a:solidFill>
              <a:schemeClr val="dk2"/>
            </a:solidFill>
            <a:prstDash val="lgDash"/>
            <a:round/>
            <a:headEnd type="none" w="med" len="med"/>
            <a:tailEnd type="none" w="med" len="med"/>
          </a:ln>
        </p:spPr>
      </p:cxnSp>
      <p:cxnSp>
        <p:nvCxnSpPr>
          <p:cNvPr id="162" name="Google Shape;162;p24"/>
          <p:cNvCxnSpPr/>
          <p:nvPr/>
        </p:nvCxnSpPr>
        <p:spPr>
          <a:xfrm>
            <a:off x="1825" y="4741150"/>
            <a:ext cx="9157200" cy="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3"/>
        <p:cNvGrpSpPr/>
        <p:nvPr/>
      </p:nvGrpSpPr>
      <p:grpSpPr>
        <a:xfrm>
          <a:off x="0" y="0"/>
          <a:ext cx="0" cy="0"/>
          <a:chOff x="0" y="0"/>
          <a:chExt cx="0" cy="0"/>
        </a:xfrm>
      </p:grpSpPr>
      <p:cxnSp>
        <p:nvCxnSpPr>
          <p:cNvPr id="164" name="Google Shape;164;p25"/>
          <p:cNvCxnSpPr/>
          <p:nvPr/>
        </p:nvCxnSpPr>
        <p:spPr>
          <a:xfrm>
            <a:off x="1825" y="322535"/>
            <a:ext cx="9157200" cy="0"/>
          </a:xfrm>
          <a:prstGeom prst="straightConnector1">
            <a:avLst/>
          </a:prstGeom>
          <a:noFill/>
          <a:ln w="38100" cap="flat" cmpd="sng">
            <a:solidFill>
              <a:schemeClr val="dk2"/>
            </a:solidFill>
            <a:prstDash val="solid"/>
            <a:round/>
            <a:headEnd type="none" w="med" len="med"/>
            <a:tailEnd type="none" w="med" len="med"/>
          </a:ln>
        </p:spPr>
      </p:cxnSp>
      <p:cxnSp>
        <p:nvCxnSpPr>
          <p:cNvPr id="165" name="Google Shape;165;p25"/>
          <p:cNvCxnSpPr/>
          <p:nvPr/>
        </p:nvCxnSpPr>
        <p:spPr>
          <a:xfrm>
            <a:off x="-6600" y="5001985"/>
            <a:ext cx="9157200" cy="0"/>
          </a:xfrm>
          <a:prstGeom prst="straightConnector1">
            <a:avLst/>
          </a:prstGeom>
          <a:noFill/>
          <a:ln w="38100" cap="flat" cmpd="sng">
            <a:solidFill>
              <a:schemeClr val="dk2"/>
            </a:solidFill>
            <a:prstDash val="solid"/>
            <a:round/>
            <a:headEnd type="none" w="med" len="med"/>
            <a:tailEnd type="none" w="med" len="med"/>
          </a:ln>
        </p:spPr>
      </p:cxnSp>
      <p:cxnSp>
        <p:nvCxnSpPr>
          <p:cNvPr id="166" name="Google Shape;166;p25"/>
          <p:cNvCxnSpPr/>
          <p:nvPr/>
        </p:nvCxnSpPr>
        <p:spPr>
          <a:xfrm>
            <a:off x="-6600" y="4711310"/>
            <a:ext cx="9157200" cy="0"/>
          </a:xfrm>
          <a:prstGeom prst="straightConnector1">
            <a:avLst/>
          </a:prstGeom>
          <a:noFill/>
          <a:ln w="19050" cap="flat" cmpd="sng">
            <a:solidFill>
              <a:schemeClr val="dk2"/>
            </a:solidFill>
            <a:prstDash val="lgDash"/>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a:spLocks noGrp="1"/>
          </p:cNvSpPr>
          <p:nvPr>
            <p:ph type="subTitle" idx="1"/>
          </p:nvPr>
        </p:nvSpPr>
        <p:spPr>
          <a:xfrm>
            <a:off x="5045405" y="2443800"/>
            <a:ext cx="3378600" cy="14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 name="Google Shape;26;p5"/>
          <p:cNvSpPr txBox="1">
            <a:spLocks noGrp="1"/>
          </p:cNvSpPr>
          <p:nvPr>
            <p:ph type="subTitle" idx="2"/>
          </p:nvPr>
        </p:nvSpPr>
        <p:spPr>
          <a:xfrm>
            <a:off x="713225" y="2443800"/>
            <a:ext cx="3378600" cy="14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subTitle" idx="3"/>
          </p:nvPr>
        </p:nvSpPr>
        <p:spPr>
          <a:xfrm>
            <a:off x="1217450" y="1952700"/>
            <a:ext cx="2874300" cy="49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8" name="Google Shape;28;p5"/>
          <p:cNvSpPr txBox="1">
            <a:spLocks noGrp="1"/>
          </p:cNvSpPr>
          <p:nvPr>
            <p:ph type="subTitle" idx="4"/>
          </p:nvPr>
        </p:nvSpPr>
        <p:spPr>
          <a:xfrm>
            <a:off x="5549800" y="1952700"/>
            <a:ext cx="2874300" cy="49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cxnSp>
        <p:nvCxnSpPr>
          <p:cNvPr id="29" name="Google Shape;29;p5"/>
          <p:cNvCxnSpPr/>
          <p:nvPr/>
        </p:nvCxnSpPr>
        <p:spPr>
          <a:xfrm>
            <a:off x="-6600" y="322535"/>
            <a:ext cx="9157200" cy="0"/>
          </a:xfrm>
          <a:prstGeom prst="straightConnector1">
            <a:avLst/>
          </a:prstGeom>
          <a:noFill/>
          <a:ln w="19050" cap="flat" cmpd="sng">
            <a:solidFill>
              <a:schemeClr val="dk2"/>
            </a:solidFill>
            <a:prstDash val="lgDash"/>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713225" y="475200"/>
            <a:ext cx="4903800" cy="10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7"/>
          <p:cNvSpPr txBox="1">
            <a:spLocks noGrp="1"/>
          </p:cNvSpPr>
          <p:nvPr>
            <p:ph type="subTitle" idx="1"/>
          </p:nvPr>
        </p:nvSpPr>
        <p:spPr>
          <a:xfrm>
            <a:off x="713225" y="1878463"/>
            <a:ext cx="4903800" cy="266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Montserrat ExtraBold" panose="00000900000000000000"/>
              <a:buAutoNum type="arabicPeriod"/>
              <a:defRPr sz="1400"/>
            </a:lvl1pPr>
            <a:lvl2pPr lvl="1" algn="ctr" rtl="0">
              <a:lnSpc>
                <a:spcPct val="100000"/>
              </a:lnSpc>
              <a:spcBef>
                <a:spcPts val="1000"/>
              </a:spcBef>
              <a:spcAft>
                <a:spcPts val="0"/>
              </a:spcAft>
              <a:buClr>
                <a:srgbClr val="E76A28"/>
              </a:buClr>
              <a:buSzPts val="1400"/>
              <a:buFont typeface="Nunito Light"/>
              <a:buAutoNum type="alphaLcPeriod"/>
              <a:defRPr/>
            </a:lvl2pPr>
            <a:lvl3pPr lvl="2" algn="ctr" rtl="0">
              <a:lnSpc>
                <a:spcPct val="100000"/>
              </a:lnSpc>
              <a:spcBef>
                <a:spcPts val="1600"/>
              </a:spcBef>
              <a:spcAft>
                <a:spcPts val="0"/>
              </a:spcAft>
              <a:buClr>
                <a:srgbClr val="E76A28"/>
              </a:buClr>
              <a:buSzPts val="1400"/>
              <a:buFont typeface="Nunito Light"/>
              <a:buAutoNum type="romanLcPeriod"/>
              <a:defRPr/>
            </a:lvl3pPr>
            <a:lvl4pPr lvl="3" algn="ctr" rtl="0">
              <a:lnSpc>
                <a:spcPct val="100000"/>
              </a:lnSpc>
              <a:spcBef>
                <a:spcPts val="1600"/>
              </a:spcBef>
              <a:spcAft>
                <a:spcPts val="0"/>
              </a:spcAft>
              <a:buClr>
                <a:srgbClr val="E76A28"/>
              </a:buClr>
              <a:buSzPts val="1400"/>
              <a:buFont typeface="Nunito Light"/>
              <a:buAutoNum type="arabicPeriod"/>
              <a:defRPr/>
            </a:lvl4pPr>
            <a:lvl5pPr lvl="4" algn="ctr" rtl="0">
              <a:lnSpc>
                <a:spcPct val="100000"/>
              </a:lnSpc>
              <a:spcBef>
                <a:spcPts val="1600"/>
              </a:spcBef>
              <a:spcAft>
                <a:spcPts val="0"/>
              </a:spcAft>
              <a:buClr>
                <a:srgbClr val="E76A28"/>
              </a:buClr>
              <a:buSzPts val="1400"/>
              <a:buFont typeface="Nunito Light"/>
              <a:buAutoNum type="alphaLcPeriod"/>
              <a:defRPr/>
            </a:lvl5pPr>
            <a:lvl6pPr lvl="5" algn="ctr" rtl="0">
              <a:lnSpc>
                <a:spcPct val="100000"/>
              </a:lnSpc>
              <a:spcBef>
                <a:spcPts val="1600"/>
              </a:spcBef>
              <a:spcAft>
                <a:spcPts val="0"/>
              </a:spcAft>
              <a:buClr>
                <a:srgbClr val="999999"/>
              </a:buClr>
              <a:buSzPts val="1400"/>
              <a:buFont typeface="Nunito Light"/>
              <a:buAutoNum type="romanLcPeriod"/>
              <a:defRPr/>
            </a:lvl6pPr>
            <a:lvl7pPr lvl="6" algn="ctr" rtl="0">
              <a:lnSpc>
                <a:spcPct val="100000"/>
              </a:lnSpc>
              <a:spcBef>
                <a:spcPts val="1600"/>
              </a:spcBef>
              <a:spcAft>
                <a:spcPts val="0"/>
              </a:spcAft>
              <a:buClr>
                <a:srgbClr val="999999"/>
              </a:buClr>
              <a:buSzPts val="1400"/>
              <a:buFont typeface="Nunito Light"/>
              <a:buAutoNum type="arabicPeriod"/>
              <a:defRPr/>
            </a:lvl7pPr>
            <a:lvl8pPr lvl="7" algn="ctr" rtl="0">
              <a:lnSpc>
                <a:spcPct val="100000"/>
              </a:lnSpc>
              <a:spcBef>
                <a:spcPts val="1600"/>
              </a:spcBef>
              <a:spcAft>
                <a:spcPts val="0"/>
              </a:spcAft>
              <a:buClr>
                <a:srgbClr val="999999"/>
              </a:buClr>
              <a:buSzPts val="1400"/>
              <a:buFont typeface="Nunito Light"/>
              <a:buAutoNum type="alphaLcPeriod"/>
              <a:defRPr/>
            </a:lvl8pPr>
            <a:lvl9pPr lvl="8" algn="ctr" rtl="0">
              <a:lnSpc>
                <a:spcPct val="100000"/>
              </a:lnSpc>
              <a:spcBef>
                <a:spcPts val="1600"/>
              </a:spcBef>
              <a:spcAft>
                <a:spcPts val="1600"/>
              </a:spcAft>
              <a:buClr>
                <a:srgbClr val="999999"/>
              </a:buClr>
              <a:buSzPts val="1400"/>
              <a:buFont typeface="Nunito Light"/>
              <a:buAutoNum type="romanLcPeriod"/>
              <a:defRPr/>
            </a:lvl9pPr>
          </a:lstStyle>
          <a:p/>
        </p:txBody>
      </p:sp>
      <p:sp>
        <p:nvSpPr>
          <p:cNvPr id="37" name="Google Shape;37;p7"/>
          <p:cNvSpPr>
            <a:spLocks noGrp="1"/>
          </p:cNvSpPr>
          <p:nvPr>
            <p:ph type="pic" idx="2"/>
          </p:nvPr>
        </p:nvSpPr>
        <p:spPr>
          <a:xfrm>
            <a:off x="6036950" y="0"/>
            <a:ext cx="3107100" cy="5143500"/>
          </a:xfrm>
          <a:prstGeom prst="rect">
            <a:avLst/>
          </a:prstGeom>
          <a:noFill/>
          <a:ln>
            <a:noFill/>
          </a:ln>
        </p:spPr>
      </p:sp>
      <p:cxnSp>
        <p:nvCxnSpPr>
          <p:cNvPr id="38" name="Google Shape;38;p7"/>
          <p:cNvCxnSpPr/>
          <p:nvPr/>
        </p:nvCxnSpPr>
        <p:spPr>
          <a:xfrm>
            <a:off x="1825" y="4741150"/>
            <a:ext cx="9157200" cy="0"/>
          </a:xfrm>
          <a:prstGeom prst="straightConnector1">
            <a:avLst/>
          </a:prstGeom>
          <a:noFill/>
          <a:ln w="38100" cap="flat" cmpd="sng">
            <a:solidFill>
              <a:schemeClr val="dk2"/>
            </a:solidFill>
            <a:prstDash val="solid"/>
            <a:round/>
            <a:headEnd type="none" w="med" len="med"/>
            <a:tailEnd type="none" w="med" len="med"/>
          </a:ln>
        </p:spPr>
      </p:cxnSp>
      <p:cxnSp>
        <p:nvCxnSpPr>
          <p:cNvPr id="39" name="Google Shape;39;p7"/>
          <p:cNvCxnSpPr/>
          <p:nvPr/>
        </p:nvCxnSpPr>
        <p:spPr>
          <a:xfrm>
            <a:off x="1825" y="322535"/>
            <a:ext cx="9157200" cy="0"/>
          </a:xfrm>
          <a:prstGeom prst="straightConnector1">
            <a:avLst/>
          </a:prstGeom>
          <a:noFill/>
          <a:ln w="19050" cap="flat" cmpd="sng">
            <a:solidFill>
              <a:schemeClr val="dk2"/>
            </a:solidFill>
            <a:prstDash val="lgDash"/>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713225" y="1307100"/>
            <a:ext cx="62142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2" name="Google Shape;42;p8"/>
          <p:cNvCxnSpPr/>
          <p:nvPr/>
        </p:nvCxnSpPr>
        <p:spPr>
          <a:xfrm>
            <a:off x="1825" y="4741150"/>
            <a:ext cx="9157200" cy="0"/>
          </a:xfrm>
          <a:prstGeom prst="straightConnector1">
            <a:avLst/>
          </a:prstGeom>
          <a:noFill/>
          <a:ln w="38100" cap="flat" cmpd="sng">
            <a:solidFill>
              <a:schemeClr val="dk2"/>
            </a:solidFill>
            <a:prstDash val="solid"/>
            <a:round/>
            <a:headEnd type="none" w="med" len="med"/>
            <a:tailEnd type="none" w="med" len="med"/>
          </a:ln>
        </p:spPr>
      </p:cxnSp>
      <p:cxnSp>
        <p:nvCxnSpPr>
          <p:cNvPr id="43" name="Google Shape;43;p8"/>
          <p:cNvCxnSpPr/>
          <p:nvPr/>
        </p:nvCxnSpPr>
        <p:spPr>
          <a:xfrm>
            <a:off x="1825" y="322535"/>
            <a:ext cx="9157200" cy="0"/>
          </a:xfrm>
          <a:prstGeom prst="straightConnector1">
            <a:avLst/>
          </a:prstGeom>
          <a:noFill/>
          <a:ln w="19050" cap="flat" cmpd="sng">
            <a:solidFill>
              <a:schemeClr val="dk2"/>
            </a:solidFill>
            <a:prstDash val="lgDash"/>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713225" y="1189100"/>
            <a:ext cx="62952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46" name="Google Shape;46;p9"/>
          <p:cNvSpPr txBox="1">
            <a:spLocks noGrp="1"/>
          </p:cNvSpPr>
          <p:nvPr>
            <p:ph type="subTitle" idx="1"/>
          </p:nvPr>
        </p:nvSpPr>
        <p:spPr>
          <a:xfrm>
            <a:off x="713250" y="3442475"/>
            <a:ext cx="62952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cxnSp>
        <p:nvCxnSpPr>
          <p:cNvPr id="47" name="Google Shape;47;p9"/>
          <p:cNvCxnSpPr/>
          <p:nvPr/>
        </p:nvCxnSpPr>
        <p:spPr>
          <a:xfrm>
            <a:off x="1825" y="4741150"/>
            <a:ext cx="9157200" cy="0"/>
          </a:xfrm>
          <a:prstGeom prst="straightConnector1">
            <a:avLst/>
          </a:prstGeom>
          <a:noFill/>
          <a:ln w="19050" cap="flat" cmpd="sng">
            <a:solidFill>
              <a:schemeClr val="dk2"/>
            </a:solidFill>
            <a:prstDash val="lgDash"/>
            <a:round/>
            <a:headEnd type="none" w="med" len="med"/>
            <a:tailEnd type="none" w="med" len="med"/>
          </a:ln>
        </p:spPr>
      </p:cxnSp>
      <p:cxnSp>
        <p:nvCxnSpPr>
          <p:cNvPr id="48" name="Google Shape;48;p9"/>
          <p:cNvCxnSpPr/>
          <p:nvPr/>
        </p:nvCxnSpPr>
        <p:spPr>
          <a:xfrm>
            <a:off x="1825" y="322535"/>
            <a:ext cx="9157200" cy="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a:spLocks noGrp="1"/>
          </p:cNvSpPr>
          <p:nvPr>
            <p:ph type="pic" idx="2"/>
          </p:nvPr>
        </p:nvSpPr>
        <p:spPr>
          <a:xfrm>
            <a:off x="-7700" y="-11550"/>
            <a:ext cx="9157200" cy="5143500"/>
          </a:xfrm>
          <a:prstGeom prst="rect">
            <a:avLst/>
          </a:prstGeom>
          <a:noFill/>
          <a:ln>
            <a:noFill/>
          </a:ln>
        </p:spPr>
      </p:sp>
      <p:sp>
        <p:nvSpPr>
          <p:cNvPr id="51" name="Google Shape;51;p10"/>
          <p:cNvSpPr txBox="1">
            <a:spLocks noGrp="1"/>
          </p:cNvSpPr>
          <p:nvPr>
            <p:ph type="title"/>
          </p:nvPr>
        </p:nvSpPr>
        <p:spPr>
          <a:xfrm>
            <a:off x="720000" y="2743200"/>
            <a:ext cx="3885900" cy="15066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2" name="Google Shape;52;p10"/>
          <p:cNvCxnSpPr/>
          <p:nvPr/>
        </p:nvCxnSpPr>
        <p:spPr>
          <a:xfrm>
            <a:off x="1825" y="4741150"/>
            <a:ext cx="9157200" cy="0"/>
          </a:xfrm>
          <a:prstGeom prst="straightConnector1">
            <a:avLst/>
          </a:prstGeom>
          <a:noFill/>
          <a:ln w="38100" cap="flat" cmpd="sng">
            <a:solidFill>
              <a:schemeClr val="dk2"/>
            </a:solidFill>
            <a:prstDash val="solid"/>
            <a:round/>
            <a:headEnd type="none" w="med" len="med"/>
            <a:tailEnd type="none" w="med" len="med"/>
          </a:ln>
        </p:spPr>
      </p:cxnSp>
      <p:cxnSp>
        <p:nvCxnSpPr>
          <p:cNvPr id="53" name="Google Shape;53;p10"/>
          <p:cNvCxnSpPr/>
          <p:nvPr/>
        </p:nvCxnSpPr>
        <p:spPr>
          <a:xfrm>
            <a:off x="1825" y="322535"/>
            <a:ext cx="9157200" cy="0"/>
          </a:xfrm>
          <a:prstGeom prst="straightConnector1">
            <a:avLst/>
          </a:prstGeom>
          <a:noFill/>
          <a:ln w="19050" cap="flat" cmpd="sng">
            <a:solidFill>
              <a:schemeClr val="dk2"/>
            </a:solidFill>
            <a:prstDash val="lgDash"/>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5"/>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19"/>
          <p:cNvSpPr txBox="1">
            <a:spLocks noGrp="1"/>
          </p:cNvSpPr>
          <p:nvPr>
            <p:ph type="subTitle" idx="1"/>
          </p:nvPr>
        </p:nvSpPr>
        <p:spPr>
          <a:xfrm>
            <a:off x="720000" y="1463700"/>
            <a:ext cx="6069000" cy="6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6" name="Google Shape;106;p19"/>
          <p:cNvSpPr txBox="1">
            <a:spLocks noGrp="1"/>
          </p:cNvSpPr>
          <p:nvPr>
            <p:ph type="subTitle" idx="2"/>
          </p:nvPr>
        </p:nvSpPr>
        <p:spPr>
          <a:xfrm>
            <a:off x="720000" y="2670074"/>
            <a:ext cx="6069000" cy="6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7" name="Google Shape;107;p19"/>
          <p:cNvSpPr txBox="1">
            <a:spLocks noGrp="1"/>
          </p:cNvSpPr>
          <p:nvPr>
            <p:ph type="subTitle" idx="3"/>
          </p:nvPr>
        </p:nvSpPr>
        <p:spPr>
          <a:xfrm>
            <a:off x="720000" y="3801938"/>
            <a:ext cx="6069000" cy="6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8" name="Google Shape;108;p19"/>
          <p:cNvSpPr txBox="1">
            <a:spLocks noGrp="1"/>
          </p:cNvSpPr>
          <p:nvPr>
            <p:ph type="subTitle" idx="4"/>
          </p:nvPr>
        </p:nvSpPr>
        <p:spPr>
          <a:xfrm>
            <a:off x="1216503" y="1225475"/>
            <a:ext cx="5572500" cy="3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09" name="Google Shape;109;p19"/>
          <p:cNvSpPr txBox="1">
            <a:spLocks noGrp="1"/>
          </p:cNvSpPr>
          <p:nvPr>
            <p:ph type="subTitle" idx="5"/>
          </p:nvPr>
        </p:nvSpPr>
        <p:spPr>
          <a:xfrm>
            <a:off x="1216400" y="2427849"/>
            <a:ext cx="5572500" cy="3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0" name="Google Shape;110;p19"/>
          <p:cNvSpPr txBox="1">
            <a:spLocks noGrp="1"/>
          </p:cNvSpPr>
          <p:nvPr>
            <p:ph type="subTitle" idx="6"/>
          </p:nvPr>
        </p:nvSpPr>
        <p:spPr>
          <a:xfrm>
            <a:off x="1216400" y="3571049"/>
            <a:ext cx="5572500" cy="3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cxnSp>
        <p:nvCxnSpPr>
          <p:cNvPr id="111" name="Google Shape;111;p19"/>
          <p:cNvCxnSpPr/>
          <p:nvPr/>
        </p:nvCxnSpPr>
        <p:spPr>
          <a:xfrm>
            <a:off x="1825" y="4933800"/>
            <a:ext cx="9157200" cy="0"/>
          </a:xfrm>
          <a:prstGeom prst="straightConnector1">
            <a:avLst/>
          </a:prstGeom>
          <a:noFill/>
          <a:ln w="19050" cap="flat" cmpd="sng">
            <a:solidFill>
              <a:schemeClr val="dk2"/>
            </a:solidFill>
            <a:prstDash val="lgDash"/>
            <a:round/>
            <a:headEnd type="none" w="med" len="med"/>
            <a:tailEnd type="none" w="med" len="med"/>
          </a:ln>
        </p:spPr>
      </p:cxnSp>
      <p:cxnSp>
        <p:nvCxnSpPr>
          <p:cNvPr id="112" name="Google Shape;112;p19"/>
          <p:cNvCxnSpPr/>
          <p:nvPr/>
        </p:nvCxnSpPr>
        <p:spPr>
          <a:xfrm>
            <a:off x="-6600" y="322535"/>
            <a:ext cx="9157200" cy="0"/>
          </a:xfrm>
          <a:prstGeom prst="straightConnector1">
            <a:avLst/>
          </a:prstGeom>
          <a:noFill/>
          <a:ln w="38100" cap="flat" cmpd="sng">
            <a:solidFill>
              <a:schemeClr val="dk2"/>
            </a:solidFill>
            <a:prstDash val="solid"/>
            <a:round/>
            <a:headEnd type="none" w="med" len="med"/>
            <a:tailEnd type="none" w="med" len="med"/>
          </a:ln>
        </p:spPr>
      </p:cxnSp>
      <p:sp>
        <p:nvSpPr>
          <p:cNvPr id="113" name="Google Shape;113;p19"/>
          <p:cNvSpPr>
            <a:spLocks noGrp="1"/>
          </p:cNvSpPr>
          <p:nvPr>
            <p:ph type="pic" idx="7"/>
          </p:nvPr>
        </p:nvSpPr>
        <p:spPr>
          <a:xfrm>
            <a:off x="6788900" y="-11550"/>
            <a:ext cx="2363700" cy="51435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20"/>
          <p:cNvSpPr txBox="1">
            <a:spLocks noGrp="1"/>
          </p:cNvSpPr>
          <p:nvPr>
            <p:ph type="subTitle" idx="1"/>
          </p:nvPr>
        </p:nvSpPr>
        <p:spPr>
          <a:xfrm>
            <a:off x="720000" y="1492575"/>
            <a:ext cx="37548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7" name="Google Shape;117;p20"/>
          <p:cNvSpPr txBox="1">
            <a:spLocks noGrp="1"/>
          </p:cNvSpPr>
          <p:nvPr>
            <p:ph type="subTitle" idx="2"/>
          </p:nvPr>
        </p:nvSpPr>
        <p:spPr>
          <a:xfrm>
            <a:off x="4669100" y="1492575"/>
            <a:ext cx="37548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8" name="Google Shape;118;p20"/>
          <p:cNvSpPr txBox="1">
            <a:spLocks noGrp="1"/>
          </p:cNvSpPr>
          <p:nvPr>
            <p:ph type="subTitle" idx="3"/>
          </p:nvPr>
        </p:nvSpPr>
        <p:spPr>
          <a:xfrm>
            <a:off x="720000" y="3217175"/>
            <a:ext cx="37548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9" name="Google Shape;119;p20"/>
          <p:cNvSpPr txBox="1">
            <a:spLocks noGrp="1"/>
          </p:cNvSpPr>
          <p:nvPr>
            <p:ph type="subTitle" idx="4"/>
          </p:nvPr>
        </p:nvSpPr>
        <p:spPr>
          <a:xfrm>
            <a:off x="4676000" y="3217175"/>
            <a:ext cx="37548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20" name="Google Shape;120;p20"/>
          <p:cNvSpPr txBox="1">
            <a:spLocks noGrp="1"/>
          </p:cNvSpPr>
          <p:nvPr>
            <p:ph type="subTitle" idx="5"/>
          </p:nvPr>
        </p:nvSpPr>
        <p:spPr>
          <a:xfrm>
            <a:off x="1108500" y="1121413"/>
            <a:ext cx="33663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21" name="Google Shape;121;p20"/>
          <p:cNvSpPr txBox="1">
            <a:spLocks noGrp="1"/>
          </p:cNvSpPr>
          <p:nvPr>
            <p:ph type="subTitle" idx="6"/>
          </p:nvPr>
        </p:nvSpPr>
        <p:spPr>
          <a:xfrm>
            <a:off x="1108500" y="2846175"/>
            <a:ext cx="33663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22" name="Google Shape;122;p20"/>
          <p:cNvSpPr txBox="1">
            <a:spLocks noGrp="1"/>
          </p:cNvSpPr>
          <p:nvPr>
            <p:ph type="subTitle" idx="7"/>
          </p:nvPr>
        </p:nvSpPr>
        <p:spPr>
          <a:xfrm>
            <a:off x="5057550" y="1121413"/>
            <a:ext cx="33663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23" name="Google Shape;123;p20"/>
          <p:cNvSpPr txBox="1">
            <a:spLocks noGrp="1"/>
          </p:cNvSpPr>
          <p:nvPr>
            <p:ph type="subTitle" idx="8"/>
          </p:nvPr>
        </p:nvSpPr>
        <p:spPr>
          <a:xfrm>
            <a:off x="5057525" y="2846175"/>
            <a:ext cx="33663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cxnSp>
        <p:nvCxnSpPr>
          <p:cNvPr id="124" name="Google Shape;124;p20"/>
          <p:cNvCxnSpPr/>
          <p:nvPr/>
        </p:nvCxnSpPr>
        <p:spPr>
          <a:xfrm>
            <a:off x="-6600" y="322535"/>
            <a:ext cx="9157200" cy="0"/>
          </a:xfrm>
          <a:prstGeom prst="straightConnector1">
            <a:avLst/>
          </a:prstGeom>
          <a:noFill/>
          <a:ln w="19050" cap="flat" cmpd="sng">
            <a:solidFill>
              <a:schemeClr val="dk2"/>
            </a:solidFill>
            <a:prstDash val="lgDash"/>
            <a:round/>
            <a:headEnd type="none" w="med" len="med"/>
            <a:tailEnd type="none" w="med" len="med"/>
          </a:ln>
        </p:spPr>
      </p:cxnSp>
      <p:cxnSp>
        <p:nvCxnSpPr>
          <p:cNvPr id="125" name="Google Shape;125;p20"/>
          <p:cNvCxnSpPr/>
          <p:nvPr/>
        </p:nvCxnSpPr>
        <p:spPr>
          <a:xfrm>
            <a:off x="1825" y="4933800"/>
            <a:ext cx="9157200" cy="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ExtraBold" panose="00000900000000000000"/>
              <a:buNone/>
              <a:defRPr sz="3000">
                <a:solidFill>
                  <a:schemeClr val="dk1"/>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9" name="Google Shape;179;p29"/>
          <p:cNvSpPr txBox="1">
            <a:spLocks noGrp="1"/>
          </p:cNvSpPr>
          <p:nvPr>
            <p:ph type="ctrTitle"/>
          </p:nvPr>
        </p:nvSpPr>
        <p:spPr>
          <a:xfrm>
            <a:off x="713225" y="740300"/>
            <a:ext cx="4788289" cy="2906100"/>
          </a:xfrm>
          <a:prstGeom prst="rect">
            <a:avLst/>
          </a:prstGeom>
        </p:spPr>
        <p:txBody>
          <a:bodyPr spcFirstLastPara="1" wrap="square" lIns="91425" tIns="91425" rIns="91425" bIns="91425" anchor="b" anchorCtr="0">
            <a:noAutofit/>
          </a:bodyPr>
          <a:lstStyle/>
          <a:p>
            <a:r>
              <a:rPr lang="en-GB" sz="5800" dirty="0"/>
              <a:t>Metro</a:t>
            </a:r>
            <a:br>
              <a:rPr lang="en-GB" sz="5800" dirty="0"/>
            </a:br>
            <a:r>
              <a:rPr lang="en-GB" sz="5800" dirty="0"/>
              <a:t>Station Application</a:t>
            </a:r>
            <a:endParaRPr sz="5800" dirty="0"/>
          </a:p>
          <a:p>
            <a:pPr marL="0" lvl="0" indent="0" algn="l" rtl="0">
              <a:spcBef>
                <a:spcPts val="1000"/>
              </a:spcBef>
              <a:spcAft>
                <a:spcPts val="0"/>
              </a:spcAft>
              <a:buNone/>
            </a:pPr>
            <a:r>
              <a:rPr lang="en-IN" sz="2800" dirty="0">
                <a:solidFill>
                  <a:schemeClr val="dk2"/>
                </a:solidFill>
                <a:latin typeface="Montserrat SemiBold"/>
                <a:ea typeface="Montserrat SemiBold"/>
                <a:cs typeface="Montserrat SemiBold"/>
                <a:sym typeface="Montserrat SemiBold"/>
              </a:rPr>
              <a:t>DSA PROJECT</a:t>
            </a:r>
            <a:endParaRPr sz="2800" dirty="0">
              <a:solidFill>
                <a:schemeClr val="dk2"/>
              </a:solidFill>
              <a:latin typeface="Montserrat SemiBold"/>
              <a:ea typeface="Montserrat SemiBold"/>
              <a:cs typeface="Montserrat SemiBold"/>
            </a:endParaRPr>
          </a:p>
        </p:txBody>
      </p:sp>
      <p:sp>
        <p:nvSpPr>
          <p:cNvPr id="180" name="Google Shape;180;p29"/>
          <p:cNvSpPr txBox="1">
            <a:spLocks noGrp="1"/>
          </p:cNvSpPr>
          <p:nvPr>
            <p:ph type="subTitle" idx="1"/>
          </p:nvPr>
        </p:nvSpPr>
        <p:spPr>
          <a:xfrm>
            <a:off x="713105" y="4116705"/>
            <a:ext cx="4788535" cy="6242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Done by :	 Navaneet N - CB.EN.U4CSE21242</a:t>
            </a:r>
            <a:endParaRPr lang="en-IN" dirty="0"/>
          </a:p>
          <a:p>
            <a:pPr marL="0" indent="0"/>
            <a:r>
              <a:rPr lang="en-IN" dirty="0"/>
              <a:t>	 Siva P</a:t>
            </a:r>
            <a:r>
              <a:rPr lang="en-IN" dirty="0" err="1"/>
              <a:t>rathab</a:t>
            </a:r>
            <a:r>
              <a:rPr lang="en-IN" dirty="0"/>
              <a:t> S - CB.EN.U4CSE21258</a:t>
            </a:r>
            <a:endParaRPr dirty="0"/>
          </a:p>
        </p:txBody>
      </p:sp>
      <p:cxnSp>
        <p:nvCxnSpPr>
          <p:cNvPr id="181" name="Google Shape;181;p29"/>
          <p:cNvCxnSpPr/>
          <p:nvPr/>
        </p:nvCxnSpPr>
        <p:spPr>
          <a:xfrm>
            <a:off x="1825" y="3902200"/>
            <a:ext cx="9157200" cy="0"/>
          </a:xfrm>
          <a:prstGeom prst="straightConnector1">
            <a:avLst/>
          </a:prstGeom>
          <a:noFill/>
          <a:ln w="19050" cap="flat" cmpd="sng">
            <a:solidFill>
              <a:schemeClr val="dk2"/>
            </a:solidFill>
            <a:prstDash val="lgDash"/>
            <a:round/>
            <a:headEnd type="none" w="med" len="med"/>
            <a:tailEnd type="none" w="med" len="med"/>
          </a:ln>
        </p:spPr>
      </p:cxnSp>
      <p:cxnSp>
        <p:nvCxnSpPr>
          <p:cNvPr id="182" name="Google Shape;182;p29"/>
          <p:cNvCxnSpPr/>
          <p:nvPr/>
        </p:nvCxnSpPr>
        <p:spPr>
          <a:xfrm>
            <a:off x="1825" y="4741150"/>
            <a:ext cx="9157200" cy="0"/>
          </a:xfrm>
          <a:prstGeom prst="straightConnector1">
            <a:avLst/>
          </a:prstGeom>
          <a:noFill/>
          <a:ln w="38100" cap="flat" cmpd="sng">
            <a:solidFill>
              <a:schemeClr val="dk2"/>
            </a:solidFill>
            <a:prstDash val="solid"/>
            <a:round/>
            <a:headEnd type="none" w="med" len="med"/>
            <a:tailEnd type="none" w="med" len="med"/>
          </a:ln>
        </p:spPr>
      </p:cxnSp>
      <p:pic>
        <p:nvPicPr>
          <p:cNvPr id="2" name="Google Shape;408;p39"/>
          <p:cNvPicPr preferRelativeResize="0"/>
          <p:nvPr/>
        </p:nvPicPr>
        <p:blipFill rotWithShape="1">
          <a:blip r:embed="rId1"/>
          <a:srcRect l="18124" r="46517"/>
          <a:stretch>
            <a:fillRect/>
          </a:stretch>
        </p:blipFill>
        <p:spPr>
          <a:xfrm>
            <a:off x="-3429760" y="-1"/>
            <a:ext cx="2727999" cy="5143500"/>
          </a:xfrm>
          <a:prstGeom prst="rect">
            <a:avLst/>
          </a:prstGeom>
          <a:noFill/>
          <a:ln>
            <a:noFill/>
          </a:ln>
        </p:spPr>
      </p:pic>
      <p:sp>
        <p:nvSpPr>
          <p:cNvPr id="3" name="Google Shape;231;p33"/>
          <p:cNvSpPr/>
          <p:nvPr/>
        </p:nvSpPr>
        <p:spPr>
          <a:xfrm flipH="1">
            <a:off x="-1253674" y="-1"/>
            <a:ext cx="1157700" cy="5143500"/>
          </a:xfrm>
          <a:prstGeom prst="rect">
            <a:avLst/>
          </a:prstGeom>
          <a:gradFill>
            <a:gsLst>
              <a:gs pos="0">
                <a:schemeClr val="lt1"/>
              </a:gs>
              <a:gs pos="52999">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cxnSp>
        <p:nvCxnSpPr>
          <p:cNvPr id="221" name="Google Shape;221;p32"/>
          <p:cNvCxnSpPr/>
          <p:nvPr/>
        </p:nvCxnSpPr>
        <p:spPr>
          <a:xfrm>
            <a:off x="1825" y="4741150"/>
            <a:ext cx="9157200" cy="0"/>
          </a:xfrm>
          <a:prstGeom prst="straightConnector1">
            <a:avLst/>
          </a:prstGeom>
          <a:noFill/>
          <a:ln w="38100" cap="flat" cmpd="sng">
            <a:solidFill>
              <a:schemeClr val="dk2"/>
            </a:solidFill>
            <a:prstDash val="solid"/>
            <a:round/>
            <a:headEnd type="none" w="med" len="med"/>
            <a:tailEnd type="none" w="med" len="med"/>
          </a:ln>
        </p:spPr>
      </p:cxnSp>
      <p:sp>
        <p:nvSpPr>
          <p:cNvPr id="222" name="Google Shape;222;p32"/>
          <p:cNvSpPr txBox="1">
            <a:spLocks noGrp="1"/>
          </p:cNvSpPr>
          <p:nvPr>
            <p:ph type="title"/>
          </p:nvPr>
        </p:nvSpPr>
        <p:spPr>
          <a:xfrm>
            <a:off x="2944032" y="401946"/>
            <a:ext cx="4903800" cy="10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endParaRPr dirty="0"/>
          </a:p>
        </p:txBody>
      </p:sp>
      <p:sp>
        <p:nvSpPr>
          <p:cNvPr id="223" name="Google Shape;223;p32"/>
          <p:cNvSpPr txBox="1">
            <a:spLocks noGrp="1"/>
          </p:cNvSpPr>
          <p:nvPr>
            <p:ph type="subTitle" idx="1"/>
          </p:nvPr>
        </p:nvSpPr>
        <p:spPr>
          <a:xfrm>
            <a:off x="2944032" y="1805209"/>
            <a:ext cx="4903800" cy="2663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US" dirty="0"/>
              <a:t>Hybrid data structures combine the strengths of multiple data structures to efficiently solve complex problems. They leverage the best features of each component, providing flexibility, scalability, and adaptability. This report discusses the implementation of a program that utilizes a hybrid data structure to manage connections between individuals. The program aims to support social network analysis, friend recommendations, and path finding in a social network</a:t>
            </a:r>
            <a:endParaRPr dirty="0"/>
          </a:p>
        </p:txBody>
      </p:sp>
      <p:cxnSp>
        <p:nvCxnSpPr>
          <p:cNvPr id="224" name="Google Shape;224;p32"/>
          <p:cNvCxnSpPr/>
          <p:nvPr/>
        </p:nvCxnSpPr>
        <p:spPr>
          <a:xfrm>
            <a:off x="1825" y="1688685"/>
            <a:ext cx="9157200" cy="0"/>
          </a:xfrm>
          <a:prstGeom prst="straightConnector1">
            <a:avLst/>
          </a:prstGeom>
          <a:noFill/>
          <a:ln w="19050" cap="flat" cmpd="sng">
            <a:solidFill>
              <a:schemeClr val="dk2"/>
            </a:solidFill>
            <a:prstDash val="lgDash"/>
            <a:round/>
            <a:headEnd type="none" w="med" len="med"/>
            <a:tailEnd type="none" w="med" len="med"/>
          </a:ln>
        </p:spPr>
      </p:cxnSp>
      <p:cxnSp>
        <p:nvCxnSpPr>
          <p:cNvPr id="225" name="Google Shape;225;p32"/>
          <p:cNvCxnSpPr/>
          <p:nvPr/>
        </p:nvCxnSpPr>
        <p:spPr>
          <a:xfrm>
            <a:off x="-6600" y="322535"/>
            <a:ext cx="9157200" cy="0"/>
          </a:xfrm>
          <a:prstGeom prst="straightConnector1">
            <a:avLst/>
          </a:prstGeom>
          <a:noFill/>
          <a:ln w="19050" cap="flat" cmpd="sng">
            <a:solidFill>
              <a:schemeClr val="dk2"/>
            </a:solidFill>
            <a:prstDash val="lgDash"/>
            <a:round/>
            <a:headEnd type="none" w="med" len="med"/>
            <a:tailEnd type="none" w="med" len="med"/>
          </a:ln>
        </p:spPr>
      </p:cxnSp>
      <p:pic>
        <p:nvPicPr>
          <p:cNvPr id="6" name="Google Shape;177;p29"/>
          <p:cNvPicPr preferRelativeResize="0">
            <a:picLocks noGrp="1"/>
          </p:cNvPicPr>
          <p:nvPr>
            <p:ph type="pic" idx="2"/>
          </p:nvPr>
        </p:nvPicPr>
        <p:blipFill rotWithShape="1">
          <a:blip r:embed="rId1"/>
          <a:srcRect l="7680" r="36942"/>
          <a:stretch>
            <a:fillRect/>
          </a:stretch>
        </p:blipFill>
        <p:spPr>
          <a:xfrm>
            <a:off x="9373233" y="1"/>
            <a:ext cx="4286100" cy="5143499"/>
          </a:xfrm>
          <a:prstGeom prst="rect">
            <a:avLst/>
          </a:prstGeom>
        </p:spPr>
      </p:pic>
      <p:sp>
        <p:nvSpPr>
          <p:cNvPr id="7" name="Google Shape;178;p29"/>
          <p:cNvSpPr/>
          <p:nvPr/>
        </p:nvSpPr>
        <p:spPr>
          <a:xfrm>
            <a:off x="9373233" y="0"/>
            <a:ext cx="2058600" cy="5143500"/>
          </a:xfrm>
          <a:prstGeom prst="rect">
            <a:avLst/>
          </a:prstGeom>
          <a:gradFill>
            <a:gsLst>
              <a:gs pos="0">
                <a:schemeClr val="lt1"/>
              </a:gs>
              <a:gs pos="3500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80" name="Google Shape;280;p35"/>
          <p:cNvSpPr txBox="1">
            <a:spLocks noGrp="1"/>
          </p:cNvSpPr>
          <p:nvPr>
            <p:ph type="title"/>
          </p:nvPr>
        </p:nvSpPr>
        <p:spPr>
          <a:xfrm>
            <a:off x="402605" y="4536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View of hybrid data structure</a:t>
            </a:r>
            <a:endParaRPr dirty="0"/>
          </a:p>
        </p:txBody>
      </p:sp>
      <p:sp>
        <p:nvSpPr>
          <p:cNvPr id="283" name="Google Shape;283;p35"/>
          <p:cNvSpPr txBox="1">
            <a:spLocks noGrp="1"/>
          </p:cNvSpPr>
          <p:nvPr>
            <p:ph type="subTitle" idx="1"/>
          </p:nvPr>
        </p:nvSpPr>
        <p:spPr>
          <a:xfrm>
            <a:off x="719999" y="1463699"/>
            <a:ext cx="5582559" cy="30327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The chosen hybrid data structure combines graph representation, vector storage, and queue traversal. The graph represents individuals as nodes and their connections as edges. Each node contains a vector to store the connections efficiently. This structure allows for intuitive modeling and analysis of relationships between individuals. Additionally, a queue data structure is used for path finding using breadth-first search (BFS).</a:t>
            </a:r>
            <a:endParaRPr sz="1800" dirty="0"/>
          </a:p>
        </p:txBody>
      </p:sp>
      <p:cxnSp>
        <p:nvCxnSpPr>
          <p:cNvPr id="287" name="Google Shape;287;p35"/>
          <p:cNvCxnSpPr/>
          <p:nvPr/>
        </p:nvCxnSpPr>
        <p:spPr>
          <a:xfrm>
            <a:off x="1825" y="4933800"/>
            <a:ext cx="9157200" cy="0"/>
          </a:xfrm>
          <a:prstGeom prst="straightConnector1">
            <a:avLst/>
          </a:prstGeom>
          <a:noFill/>
          <a:ln w="19050" cap="flat" cmpd="sng">
            <a:solidFill>
              <a:schemeClr val="dk2"/>
            </a:solidFill>
            <a:prstDash val="lgDash"/>
            <a:round/>
            <a:headEnd type="none" w="med" len="med"/>
            <a:tailEnd type="none" w="med" len="med"/>
          </a:ln>
        </p:spPr>
      </p:cxnSp>
      <p:cxnSp>
        <p:nvCxnSpPr>
          <p:cNvPr id="288" name="Google Shape;288;p35"/>
          <p:cNvCxnSpPr/>
          <p:nvPr/>
        </p:nvCxnSpPr>
        <p:spPr>
          <a:xfrm>
            <a:off x="-6600" y="322535"/>
            <a:ext cx="9157200" cy="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Hybrid data structure used:</a:t>
            </a:r>
            <a:endParaRPr dirty="0"/>
          </a:p>
        </p:txBody>
      </p:sp>
      <p:sp>
        <p:nvSpPr>
          <p:cNvPr id="245" name="Google Shape;245;p34"/>
          <p:cNvSpPr txBox="1">
            <a:spLocks noGrp="1"/>
          </p:cNvSpPr>
          <p:nvPr>
            <p:ph type="subTitle" idx="2"/>
          </p:nvPr>
        </p:nvSpPr>
        <p:spPr>
          <a:xfrm>
            <a:off x="719999" y="1446272"/>
            <a:ext cx="6399276" cy="2543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Priority queue - A priority queue is an abstract data type that behaves similarly to the normal queue except that each element has some priority, i.e., the element with the highest priority would come first in a priority queue</a:t>
            </a:r>
            <a:r>
              <a:rPr lang="en-US" dirty="0"/>
              <a:t>.</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400" dirty="0"/>
              <a:t>BFS - The breadth-first search (BFS) algorithm is used to traverse the graph and find connections between individuals.</a:t>
            </a:r>
            <a:endParaRPr lang="en-US" sz="1400" dirty="0"/>
          </a:p>
          <a:p>
            <a:pPr marL="628650" lvl="1" indent="-171450" algn="l">
              <a:buFont typeface="Arial" panose="020B0604020202020204" pitchFamily="34" charset="0"/>
              <a:buChar char="•"/>
            </a:pPr>
            <a:r>
              <a:rPr lang="en-US" dirty="0"/>
              <a:t>The time complexity of BFS is O(|V| + |E|), as it visits each vertex and each edge once during the traversal.</a:t>
            </a:r>
            <a:endParaRPr lang="en-US" dirty="0"/>
          </a:p>
          <a:p>
            <a:pPr marL="628650" lvl="1" indent="-171450" algn="l">
              <a:buFont typeface="Arial" panose="020B0604020202020204" pitchFamily="34" charset="0"/>
              <a:buChar char="•"/>
            </a:pPr>
            <a:r>
              <a:rPr lang="en-US" dirty="0"/>
              <a:t>The space complexity of BFS is O(|V|), as it requires a queue to store the vertices being visited</a:t>
            </a:r>
            <a:endParaRPr dirty="0"/>
          </a:p>
        </p:txBody>
      </p:sp>
      <p:cxnSp>
        <p:nvCxnSpPr>
          <p:cNvPr id="247" name="Google Shape;247;p34"/>
          <p:cNvCxnSpPr/>
          <p:nvPr/>
        </p:nvCxnSpPr>
        <p:spPr>
          <a:xfrm>
            <a:off x="1825" y="4364575"/>
            <a:ext cx="9157200" cy="0"/>
          </a:xfrm>
          <a:prstGeom prst="straightConnector1">
            <a:avLst/>
          </a:prstGeom>
          <a:noFill/>
          <a:ln w="38100" cap="flat" cmpd="sng">
            <a:solidFill>
              <a:schemeClr val="dk2"/>
            </a:solidFill>
            <a:prstDash val="solid"/>
            <a:round/>
            <a:headEnd type="none" w="med" len="med"/>
            <a:tailEnd type="none" w="med" len="med"/>
          </a:ln>
        </p:spPr>
      </p:cxnSp>
      <p:grpSp>
        <p:nvGrpSpPr>
          <p:cNvPr id="8" name="Google Shape;313;p36"/>
          <p:cNvGrpSpPr/>
          <p:nvPr/>
        </p:nvGrpSpPr>
        <p:grpSpPr>
          <a:xfrm>
            <a:off x="555227" y="1563643"/>
            <a:ext cx="164772" cy="252876"/>
            <a:chOff x="1062925" y="2118150"/>
            <a:chExt cx="222275" cy="341125"/>
          </a:xfrm>
        </p:grpSpPr>
        <p:sp>
          <p:nvSpPr>
            <p:cNvPr id="9" name="Google Shape;314;p36"/>
            <p:cNvSpPr/>
            <p:nvPr/>
          </p:nvSpPr>
          <p:spPr>
            <a:xfrm>
              <a:off x="1062925" y="2118150"/>
              <a:ext cx="221950" cy="104100"/>
            </a:xfrm>
            <a:custGeom>
              <a:avLst/>
              <a:gdLst/>
              <a:ahLst/>
              <a:cxnLst/>
              <a:rect l="l" t="t" r="r" b="b"/>
              <a:pathLst>
                <a:path w="8878" h="4164" extrusionOk="0">
                  <a:moveTo>
                    <a:pt x="6193" y="799"/>
                  </a:moveTo>
                  <a:lnTo>
                    <a:pt x="5793" y="1600"/>
                  </a:lnTo>
                  <a:lnTo>
                    <a:pt x="3089" y="1600"/>
                  </a:lnTo>
                  <a:lnTo>
                    <a:pt x="2689" y="799"/>
                  </a:lnTo>
                  <a:close/>
                  <a:moveTo>
                    <a:pt x="1243" y="1"/>
                  </a:moveTo>
                  <a:cubicBezTo>
                    <a:pt x="1137" y="1"/>
                    <a:pt x="1035" y="42"/>
                    <a:pt x="960" y="117"/>
                  </a:cubicBezTo>
                  <a:lnTo>
                    <a:pt x="161" y="918"/>
                  </a:lnTo>
                  <a:cubicBezTo>
                    <a:pt x="2" y="1073"/>
                    <a:pt x="0" y="1328"/>
                    <a:pt x="158" y="1486"/>
                  </a:cubicBezTo>
                  <a:cubicBezTo>
                    <a:pt x="236" y="1564"/>
                    <a:pt x="338" y="1603"/>
                    <a:pt x="440" y="1603"/>
                  </a:cubicBezTo>
                  <a:cubicBezTo>
                    <a:pt x="544" y="1603"/>
                    <a:pt x="648" y="1563"/>
                    <a:pt x="727" y="1483"/>
                  </a:cubicBezTo>
                  <a:lnTo>
                    <a:pt x="1409" y="799"/>
                  </a:lnTo>
                  <a:lnTo>
                    <a:pt x="1797" y="799"/>
                  </a:lnTo>
                  <a:lnTo>
                    <a:pt x="2233" y="1674"/>
                  </a:lnTo>
                  <a:cubicBezTo>
                    <a:pt x="1071" y="1935"/>
                    <a:pt x="186" y="2949"/>
                    <a:pt x="71" y="4163"/>
                  </a:cubicBezTo>
                  <a:lnTo>
                    <a:pt x="1865" y="3267"/>
                  </a:lnTo>
                  <a:cubicBezTo>
                    <a:pt x="1945" y="3237"/>
                    <a:pt x="1964" y="3224"/>
                    <a:pt x="2044" y="3224"/>
                  </a:cubicBezTo>
                  <a:lnTo>
                    <a:pt x="6841" y="3224"/>
                  </a:lnTo>
                  <a:cubicBezTo>
                    <a:pt x="6923" y="3224"/>
                    <a:pt x="6936" y="3237"/>
                    <a:pt x="7019" y="3267"/>
                  </a:cubicBezTo>
                  <a:lnTo>
                    <a:pt x="8813" y="4163"/>
                  </a:lnTo>
                  <a:cubicBezTo>
                    <a:pt x="8699" y="2949"/>
                    <a:pt x="7813" y="1935"/>
                    <a:pt x="6651" y="1674"/>
                  </a:cubicBezTo>
                  <a:lnTo>
                    <a:pt x="7088" y="799"/>
                  </a:lnTo>
                  <a:lnTo>
                    <a:pt x="7473" y="799"/>
                  </a:lnTo>
                  <a:lnTo>
                    <a:pt x="8157" y="1483"/>
                  </a:lnTo>
                  <a:cubicBezTo>
                    <a:pt x="8235" y="1561"/>
                    <a:pt x="8337" y="1601"/>
                    <a:pt x="8439" y="1601"/>
                  </a:cubicBezTo>
                  <a:cubicBezTo>
                    <a:pt x="8541" y="1601"/>
                    <a:pt x="8644" y="1561"/>
                    <a:pt x="8721" y="1483"/>
                  </a:cubicBezTo>
                  <a:cubicBezTo>
                    <a:pt x="8878" y="1327"/>
                    <a:pt x="8878" y="1074"/>
                    <a:pt x="8721" y="918"/>
                  </a:cubicBezTo>
                  <a:lnTo>
                    <a:pt x="7921" y="117"/>
                  </a:lnTo>
                  <a:cubicBezTo>
                    <a:pt x="7847" y="42"/>
                    <a:pt x="7745" y="1"/>
                    <a:pt x="7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315;p36"/>
            <p:cNvSpPr/>
            <p:nvPr/>
          </p:nvSpPr>
          <p:spPr>
            <a:xfrm>
              <a:off x="1063075" y="2314875"/>
              <a:ext cx="222125" cy="144400"/>
            </a:xfrm>
            <a:custGeom>
              <a:avLst/>
              <a:gdLst/>
              <a:ahLst/>
              <a:cxnLst/>
              <a:rect l="l" t="t" r="r" b="b"/>
              <a:pathLst>
                <a:path w="8885" h="5776" extrusionOk="0">
                  <a:moveTo>
                    <a:pt x="2036" y="1752"/>
                  </a:moveTo>
                  <a:cubicBezTo>
                    <a:pt x="2394" y="1752"/>
                    <a:pt x="2571" y="2183"/>
                    <a:pt x="2320" y="2434"/>
                  </a:cubicBezTo>
                  <a:cubicBezTo>
                    <a:pt x="2238" y="2516"/>
                    <a:pt x="2138" y="2552"/>
                    <a:pt x="2040" y="2552"/>
                  </a:cubicBezTo>
                  <a:cubicBezTo>
                    <a:pt x="1834" y="2552"/>
                    <a:pt x="1638" y="2393"/>
                    <a:pt x="1638" y="2152"/>
                  </a:cubicBezTo>
                  <a:cubicBezTo>
                    <a:pt x="1638" y="1930"/>
                    <a:pt x="1816" y="1752"/>
                    <a:pt x="2036" y="1752"/>
                  </a:cubicBezTo>
                  <a:close/>
                  <a:moveTo>
                    <a:pt x="6834" y="1752"/>
                  </a:moveTo>
                  <a:cubicBezTo>
                    <a:pt x="7190" y="1752"/>
                    <a:pt x="7368" y="2181"/>
                    <a:pt x="7116" y="2434"/>
                  </a:cubicBezTo>
                  <a:cubicBezTo>
                    <a:pt x="7035" y="2516"/>
                    <a:pt x="6935" y="2552"/>
                    <a:pt x="6836" y="2552"/>
                  </a:cubicBezTo>
                  <a:cubicBezTo>
                    <a:pt x="6631" y="2552"/>
                    <a:pt x="6434" y="2393"/>
                    <a:pt x="6434" y="2152"/>
                  </a:cubicBezTo>
                  <a:cubicBezTo>
                    <a:pt x="6434" y="1930"/>
                    <a:pt x="6612" y="1752"/>
                    <a:pt x="6834" y="1752"/>
                  </a:cubicBezTo>
                  <a:close/>
                  <a:moveTo>
                    <a:pt x="40" y="1"/>
                  </a:moveTo>
                  <a:lnTo>
                    <a:pt x="40" y="2152"/>
                  </a:lnTo>
                  <a:cubicBezTo>
                    <a:pt x="40" y="2970"/>
                    <a:pt x="535" y="3699"/>
                    <a:pt x="1240" y="4008"/>
                  </a:cubicBezTo>
                  <a:lnTo>
                    <a:pt x="157" y="5093"/>
                  </a:lnTo>
                  <a:cubicBezTo>
                    <a:pt x="0" y="5250"/>
                    <a:pt x="0" y="5502"/>
                    <a:pt x="157" y="5659"/>
                  </a:cubicBezTo>
                  <a:cubicBezTo>
                    <a:pt x="235" y="5736"/>
                    <a:pt x="337" y="5775"/>
                    <a:pt x="439" y="5775"/>
                  </a:cubicBezTo>
                  <a:cubicBezTo>
                    <a:pt x="542" y="5775"/>
                    <a:pt x="644" y="5736"/>
                    <a:pt x="722" y="5659"/>
                  </a:cubicBezTo>
                  <a:lnTo>
                    <a:pt x="2203" y="4176"/>
                  </a:lnTo>
                  <a:lnTo>
                    <a:pt x="6670" y="4176"/>
                  </a:lnTo>
                  <a:lnTo>
                    <a:pt x="8144" y="5652"/>
                  </a:lnTo>
                  <a:cubicBezTo>
                    <a:pt x="8224" y="5731"/>
                    <a:pt x="8331" y="5774"/>
                    <a:pt x="8438" y="5774"/>
                  </a:cubicBezTo>
                  <a:cubicBezTo>
                    <a:pt x="8525" y="5774"/>
                    <a:pt x="8611" y="5746"/>
                    <a:pt x="8683" y="5688"/>
                  </a:cubicBezTo>
                  <a:cubicBezTo>
                    <a:pt x="8870" y="5539"/>
                    <a:pt x="8885" y="5262"/>
                    <a:pt x="8717" y="5092"/>
                  </a:cubicBezTo>
                  <a:lnTo>
                    <a:pt x="7631" y="4008"/>
                  </a:lnTo>
                  <a:cubicBezTo>
                    <a:pt x="8339" y="3699"/>
                    <a:pt x="8833" y="2968"/>
                    <a:pt x="8833" y="2150"/>
                  </a:cubicBezTo>
                  <a:lnTo>
                    <a:pt x="8833" y="1"/>
                  </a:lnTo>
                  <a:lnTo>
                    <a:pt x="7014" y="910"/>
                  </a:lnTo>
                  <a:cubicBezTo>
                    <a:pt x="6933" y="938"/>
                    <a:pt x="6915" y="953"/>
                    <a:pt x="6835" y="953"/>
                  </a:cubicBezTo>
                  <a:lnTo>
                    <a:pt x="2038" y="953"/>
                  </a:lnTo>
                  <a:cubicBezTo>
                    <a:pt x="1957" y="953"/>
                    <a:pt x="1943" y="940"/>
                    <a:pt x="1859" y="910"/>
                  </a:cubicBezTo>
                  <a:lnTo>
                    <a:pt x="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316;p36"/>
            <p:cNvSpPr/>
            <p:nvPr/>
          </p:nvSpPr>
          <p:spPr>
            <a:xfrm>
              <a:off x="1243925" y="2224900"/>
              <a:ext cx="40000" cy="87625"/>
            </a:xfrm>
            <a:custGeom>
              <a:avLst/>
              <a:gdLst/>
              <a:ahLst/>
              <a:cxnLst/>
              <a:rect l="l" t="t" r="r" b="b"/>
              <a:pathLst>
                <a:path w="1600" h="3505" extrusionOk="0">
                  <a:moveTo>
                    <a:pt x="0" y="1"/>
                  </a:moveTo>
                  <a:lnTo>
                    <a:pt x="0" y="3505"/>
                  </a:lnTo>
                  <a:lnTo>
                    <a:pt x="1599" y="2705"/>
                  </a:lnTo>
                  <a:lnTo>
                    <a:pt x="1599" y="8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317;p36"/>
            <p:cNvSpPr/>
            <p:nvPr/>
          </p:nvSpPr>
          <p:spPr>
            <a:xfrm>
              <a:off x="1124000" y="2218750"/>
              <a:ext cx="99975" cy="99950"/>
            </a:xfrm>
            <a:custGeom>
              <a:avLst/>
              <a:gdLst/>
              <a:ahLst/>
              <a:cxnLst/>
              <a:rect l="l" t="t" r="r" b="b"/>
              <a:pathLst>
                <a:path w="3999" h="3998" extrusionOk="0">
                  <a:moveTo>
                    <a:pt x="1" y="0"/>
                  </a:moveTo>
                  <a:lnTo>
                    <a:pt x="1" y="3998"/>
                  </a:lnTo>
                  <a:lnTo>
                    <a:pt x="3998" y="3998"/>
                  </a:lnTo>
                  <a:lnTo>
                    <a:pt x="39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318;p36"/>
            <p:cNvSpPr/>
            <p:nvPr/>
          </p:nvSpPr>
          <p:spPr>
            <a:xfrm>
              <a:off x="1064050" y="2224900"/>
              <a:ext cx="40025" cy="87625"/>
            </a:xfrm>
            <a:custGeom>
              <a:avLst/>
              <a:gdLst/>
              <a:ahLst/>
              <a:cxnLst/>
              <a:rect l="l" t="t" r="r" b="b"/>
              <a:pathLst>
                <a:path w="1601" h="3505" extrusionOk="0">
                  <a:moveTo>
                    <a:pt x="1600" y="1"/>
                  </a:moveTo>
                  <a:lnTo>
                    <a:pt x="1" y="801"/>
                  </a:lnTo>
                  <a:lnTo>
                    <a:pt x="1" y="2705"/>
                  </a:lnTo>
                  <a:lnTo>
                    <a:pt x="1600" y="3505"/>
                  </a:lnTo>
                  <a:lnTo>
                    <a:pt x="1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313;p36"/>
          <p:cNvGrpSpPr/>
          <p:nvPr/>
        </p:nvGrpSpPr>
        <p:grpSpPr>
          <a:xfrm>
            <a:off x="555227" y="2571750"/>
            <a:ext cx="164772" cy="252876"/>
            <a:chOff x="1062925" y="2118150"/>
            <a:chExt cx="222275" cy="341125"/>
          </a:xfrm>
        </p:grpSpPr>
        <p:sp>
          <p:nvSpPr>
            <p:cNvPr id="15" name="Google Shape;314;p36"/>
            <p:cNvSpPr/>
            <p:nvPr/>
          </p:nvSpPr>
          <p:spPr>
            <a:xfrm>
              <a:off x="1062925" y="2118150"/>
              <a:ext cx="221950" cy="104100"/>
            </a:xfrm>
            <a:custGeom>
              <a:avLst/>
              <a:gdLst/>
              <a:ahLst/>
              <a:cxnLst/>
              <a:rect l="l" t="t" r="r" b="b"/>
              <a:pathLst>
                <a:path w="8878" h="4164" extrusionOk="0">
                  <a:moveTo>
                    <a:pt x="6193" y="799"/>
                  </a:moveTo>
                  <a:lnTo>
                    <a:pt x="5793" y="1600"/>
                  </a:lnTo>
                  <a:lnTo>
                    <a:pt x="3089" y="1600"/>
                  </a:lnTo>
                  <a:lnTo>
                    <a:pt x="2689" y="799"/>
                  </a:lnTo>
                  <a:close/>
                  <a:moveTo>
                    <a:pt x="1243" y="1"/>
                  </a:moveTo>
                  <a:cubicBezTo>
                    <a:pt x="1137" y="1"/>
                    <a:pt x="1035" y="42"/>
                    <a:pt x="960" y="117"/>
                  </a:cubicBezTo>
                  <a:lnTo>
                    <a:pt x="161" y="918"/>
                  </a:lnTo>
                  <a:cubicBezTo>
                    <a:pt x="2" y="1073"/>
                    <a:pt x="0" y="1328"/>
                    <a:pt x="158" y="1486"/>
                  </a:cubicBezTo>
                  <a:cubicBezTo>
                    <a:pt x="236" y="1564"/>
                    <a:pt x="338" y="1603"/>
                    <a:pt x="440" y="1603"/>
                  </a:cubicBezTo>
                  <a:cubicBezTo>
                    <a:pt x="544" y="1603"/>
                    <a:pt x="648" y="1563"/>
                    <a:pt x="727" y="1483"/>
                  </a:cubicBezTo>
                  <a:lnTo>
                    <a:pt x="1409" y="799"/>
                  </a:lnTo>
                  <a:lnTo>
                    <a:pt x="1797" y="799"/>
                  </a:lnTo>
                  <a:lnTo>
                    <a:pt x="2233" y="1674"/>
                  </a:lnTo>
                  <a:cubicBezTo>
                    <a:pt x="1071" y="1935"/>
                    <a:pt x="186" y="2949"/>
                    <a:pt x="71" y="4163"/>
                  </a:cubicBezTo>
                  <a:lnTo>
                    <a:pt x="1865" y="3267"/>
                  </a:lnTo>
                  <a:cubicBezTo>
                    <a:pt x="1945" y="3237"/>
                    <a:pt x="1964" y="3224"/>
                    <a:pt x="2044" y="3224"/>
                  </a:cubicBezTo>
                  <a:lnTo>
                    <a:pt x="6841" y="3224"/>
                  </a:lnTo>
                  <a:cubicBezTo>
                    <a:pt x="6923" y="3224"/>
                    <a:pt x="6936" y="3237"/>
                    <a:pt x="7019" y="3267"/>
                  </a:cubicBezTo>
                  <a:lnTo>
                    <a:pt x="8813" y="4163"/>
                  </a:lnTo>
                  <a:cubicBezTo>
                    <a:pt x="8699" y="2949"/>
                    <a:pt x="7813" y="1935"/>
                    <a:pt x="6651" y="1674"/>
                  </a:cubicBezTo>
                  <a:lnTo>
                    <a:pt x="7088" y="799"/>
                  </a:lnTo>
                  <a:lnTo>
                    <a:pt x="7473" y="799"/>
                  </a:lnTo>
                  <a:lnTo>
                    <a:pt x="8157" y="1483"/>
                  </a:lnTo>
                  <a:cubicBezTo>
                    <a:pt x="8235" y="1561"/>
                    <a:pt x="8337" y="1601"/>
                    <a:pt x="8439" y="1601"/>
                  </a:cubicBezTo>
                  <a:cubicBezTo>
                    <a:pt x="8541" y="1601"/>
                    <a:pt x="8644" y="1561"/>
                    <a:pt x="8721" y="1483"/>
                  </a:cubicBezTo>
                  <a:cubicBezTo>
                    <a:pt x="8878" y="1327"/>
                    <a:pt x="8878" y="1074"/>
                    <a:pt x="8721" y="918"/>
                  </a:cubicBezTo>
                  <a:lnTo>
                    <a:pt x="7921" y="117"/>
                  </a:lnTo>
                  <a:cubicBezTo>
                    <a:pt x="7847" y="42"/>
                    <a:pt x="7745" y="1"/>
                    <a:pt x="7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315;p36"/>
            <p:cNvSpPr/>
            <p:nvPr/>
          </p:nvSpPr>
          <p:spPr>
            <a:xfrm>
              <a:off x="1063075" y="2314875"/>
              <a:ext cx="222125" cy="144400"/>
            </a:xfrm>
            <a:custGeom>
              <a:avLst/>
              <a:gdLst/>
              <a:ahLst/>
              <a:cxnLst/>
              <a:rect l="l" t="t" r="r" b="b"/>
              <a:pathLst>
                <a:path w="8885" h="5776" extrusionOk="0">
                  <a:moveTo>
                    <a:pt x="2036" y="1752"/>
                  </a:moveTo>
                  <a:cubicBezTo>
                    <a:pt x="2394" y="1752"/>
                    <a:pt x="2571" y="2183"/>
                    <a:pt x="2320" y="2434"/>
                  </a:cubicBezTo>
                  <a:cubicBezTo>
                    <a:pt x="2238" y="2516"/>
                    <a:pt x="2138" y="2552"/>
                    <a:pt x="2040" y="2552"/>
                  </a:cubicBezTo>
                  <a:cubicBezTo>
                    <a:pt x="1834" y="2552"/>
                    <a:pt x="1638" y="2393"/>
                    <a:pt x="1638" y="2152"/>
                  </a:cubicBezTo>
                  <a:cubicBezTo>
                    <a:pt x="1638" y="1930"/>
                    <a:pt x="1816" y="1752"/>
                    <a:pt x="2036" y="1752"/>
                  </a:cubicBezTo>
                  <a:close/>
                  <a:moveTo>
                    <a:pt x="6834" y="1752"/>
                  </a:moveTo>
                  <a:cubicBezTo>
                    <a:pt x="7190" y="1752"/>
                    <a:pt x="7368" y="2181"/>
                    <a:pt x="7116" y="2434"/>
                  </a:cubicBezTo>
                  <a:cubicBezTo>
                    <a:pt x="7035" y="2516"/>
                    <a:pt x="6935" y="2552"/>
                    <a:pt x="6836" y="2552"/>
                  </a:cubicBezTo>
                  <a:cubicBezTo>
                    <a:pt x="6631" y="2552"/>
                    <a:pt x="6434" y="2393"/>
                    <a:pt x="6434" y="2152"/>
                  </a:cubicBezTo>
                  <a:cubicBezTo>
                    <a:pt x="6434" y="1930"/>
                    <a:pt x="6612" y="1752"/>
                    <a:pt x="6834" y="1752"/>
                  </a:cubicBezTo>
                  <a:close/>
                  <a:moveTo>
                    <a:pt x="40" y="1"/>
                  </a:moveTo>
                  <a:lnTo>
                    <a:pt x="40" y="2152"/>
                  </a:lnTo>
                  <a:cubicBezTo>
                    <a:pt x="40" y="2970"/>
                    <a:pt x="535" y="3699"/>
                    <a:pt x="1240" y="4008"/>
                  </a:cubicBezTo>
                  <a:lnTo>
                    <a:pt x="157" y="5093"/>
                  </a:lnTo>
                  <a:cubicBezTo>
                    <a:pt x="0" y="5250"/>
                    <a:pt x="0" y="5502"/>
                    <a:pt x="157" y="5659"/>
                  </a:cubicBezTo>
                  <a:cubicBezTo>
                    <a:pt x="235" y="5736"/>
                    <a:pt x="337" y="5775"/>
                    <a:pt x="439" y="5775"/>
                  </a:cubicBezTo>
                  <a:cubicBezTo>
                    <a:pt x="542" y="5775"/>
                    <a:pt x="644" y="5736"/>
                    <a:pt x="722" y="5659"/>
                  </a:cubicBezTo>
                  <a:lnTo>
                    <a:pt x="2203" y="4176"/>
                  </a:lnTo>
                  <a:lnTo>
                    <a:pt x="6670" y="4176"/>
                  </a:lnTo>
                  <a:lnTo>
                    <a:pt x="8144" y="5652"/>
                  </a:lnTo>
                  <a:cubicBezTo>
                    <a:pt x="8224" y="5731"/>
                    <a:pt x="8331" y="5774"/>
                    <a:pt x="8438" y="5774"/>
                  </a:cubicBezTo>
                  <a:cubicBezTo>
                    <a:pt x="8525" y="5774"/>
                    <a:pt x="8611" y="5746"/>
                    <a:pt x="8683" y="5688"/>
                  </a:cubicBezTo>
                  <a:cubicBezTo>
                    <a:pt x="8870" y="5539"/>
                    <a:pt x="8885" y="5262"/>
                    <a:pt x="8717" y="5092"/>
                  </a:cubicBezTo>
                  <a:lnTo>
                    <a:pt x="7631" y="4008"/>
                  </a:lnTo>
                  <a:cubicBezTo>
                    <a:pt x="8339" y="3699"/>
                    <a:pt x="8833" y="2968"/>
                    <a:pt x="8833" y="2150"/>
                  </a:cubicBezTo>
                  <a:lnTo>
                    <a:pt x="8833" y="1"/>
                  </a:lnTo>
                  <a:lnTo>
                    <a:pt x="7014" y="910"/>
                  </a:lnTo>
                  <a:cubicBezTo>
                    <a:pt x="6933" y="938"/>
                    <a:pt x="6915" y="953"/>
                    <a:pt x="6835" y="953"/>
                  </a:cubicBezTo>
                  <a:lnTo>
                    <a:pt x="2038" y="953"/>
                  </a:lnTo>
                  <a:cubicBezTo>
                    <a:pt x="1957" y="953"/>
                    <a:pt x="1943" y="940"/>
                    <a:pt x="1859" y="910"/>
                  </a:cubicBezTo>
                  <a:lnTo>
                    <a:pt x="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316;p36"/>
            <p:cNvSpPr/>
            <p:nvPr/>
          </p:nvSpPr>
          <p:spPr>
            <a:xfrm>
              <a:off x="1243925" y="2224900"/>
              <a:ext cx="40000" cy="87625"/>
            </a:xfrm>
            <a:custGeom>
              <a:avLst/>
              <a:gdLst/>
              <a:ahLst/>
              <a:cxnLst/>
              <a:rect l="l" t="t" r="r" b="b"/>
              <a:pathLst>
                <a:path w="1600" h="3505" extrusionOk="0">
                  <a:moveTo>
                    <a:pt x="0" y="1"/>
                  </a:moveTo>
                  <a:lnTo>
                    <a:pt x="0" y="3505"/>
                  </a:lnTo>
                  <a:lnTo>
                    <a:pt x="1599" y="2705"/>
                  </a:lnTo>
                  <a:lnTo>
                    <a:pt x="1599" y="8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317;p36"/>
            <p:cNvSpPr/>
            <p:nvPr/>
          </p:nvSpPr>
          <p:spPr>
            <a:xfrm>
              <a:off x="1124000" y="2218750"/>
              <a:ext cx="99975" cy="99950"/>
            </a:xfrm>
            <a:custGeom>
              <a:avLst/>
              <a:gdLst/>
              <a:ahLst/>
              <a:cxnLst/>
              <a:rect l="l" t="t" r="r" b="b"/>
              <a:pathLst>
                <a:path w="3999" h="3998" extrusionOk="0">
                  <a:moveTo>
                    <a:pt x="1" y="0"/>
                  </a:moveTo>
                  <a:lnTo>
                    <a:pt x="1" y="3998"/>
                  </a:lnTo>
                  <a:lnTo>
                    <a:pt x="3998" y="3998"/>
                  </a:lnTo>
                  <a:lnTo>
                    <a:pt x="39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318;p36"/>
            <p:cNvSpPr/>
            <p:nvPr/>
          </p:nvSpPr>
          <p:spPr>
            <a:xfrm>
              <a:off x="1064050" y="2224900"/>
              <a:ext cx="40025" cy="87625"/>
            </a:xfrm>
            <a:custGeom>
              <a:avLst/>
              <a:gdLst/>
              <a:ahLst/>
              <a:cxnLst/>
              <a:rect l="l" t="t" r="r" b="b"/>
              <a:pathLst>
                <a:path w="1601" h="3505" extrusionOk="0">
                  <a:moveTo>
                    <a:pt x="1600" y="1"/>
                  </a:moveTo>
                  <a:lnTo>
                    <a:pt x="1" y="801"/>
                  </a:lnTo>
                  <a:lnTo>
                    <a:pt x="1" y="2705"/>
                  </a:lnTo>
                  <a:lnTo>
                    <a:pt x="1600" y="3505"/>
                  </a:lnTo>
                  <a:lnTo>
                    <a:pt x="1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Google Shape;408;p39"/>
          <p:cNvPicPr preferRelativeResize="0"/>
          <p:nvPr/>
        </p:nvPicPr>
        <p:blipFill rotWithShape="1">
          <a:blip r:embed="rId1"/>
          <a:srcRect l="18124" r="46517"/>
          <a:stretch>
            <a:fillRect/>
          </a:stretch>
        </p:blipFill>
        <p:spPr>
          <a:xfrm>
            <a:off x="-3429760" y="-1"/>
            <a:ext cx="2727999" cy="51435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4" name="Google Shape;294;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why this data structure? </a:t>
            </a:r>
            <a:endParaRPr lang="en-IN" dirty="0"/>
          </a:p>
        </p:txBody>
      </p:sp>
      <p:sp>
        <p:nvSpPr>
          <p:cNvPr id="299" name="Google Shape;299;p36"/>
          <p:cNvSpPr txBox="1">
            <a:spLocks noGrp="1"/>
          </p:cNvSpPr>
          <p:nvPr>
            <p:ph type="subTitle" idx="5"/>
          </p:nvPr>
        </p:nvSpPr>
        <p:spPr>
          <a:xfrm>
            <a:off x="1108500" y="1121413"/>
            <a:ext cx="3366300"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Sources of funding</a:t>
            </a:r>
            <a:endParaRPr dirty="0"/>
          </a:p>
        </p:txBody>
      </p:sp>
      <p:sp>
        <p:nvSpPr>
          <p:cNvPr id="5" name="Subtitle 4"/>
          <p:cNvSpPr>
            <a:spLocks noGrp="1"/>
          </p:cNvSpPr>
          <p:nvPr>
            <p:ph type="subTitle" idx="1"/>
          </p:nvPr>
        </p:nvSpPr>
        <p:spPr>
          <a:xfrm>
            <a:off x="719998" y="1756814"/>
            <a:ext cx="4841971" cy="2172838"/>
          </a:xfrm>
        </p:spPr>
        <p:txBody>
          <a:bodyPr/>
          <a:lstStyle/>
          <a:p>
            <a:pPr>
              <a:buFont typeface="Wingdings" panose="05000000000000000000" pitchFamily="2" charset="2"/>
              <a:buChar char="v"/>
            </a:pPr>
            <a:r>
              <a:rPr lang="en-US" sz="1800" dirty="0"/>
              <a:t>Arranging the element as per priority</a:t>
            </a:r>
            <a:endParaRPr lang="en-US" sz="1800" dirty="0"/>
          </a:p>
          <a:p>
            <a:pPr marL="139700" indent="0"/>
            <a:endParaRPr lang="en-US" sz="1800" dirty="0"/>
          </a:p>
          <a:p>
            <a:pPr>
              <a:buFont typeface="Wingdings" panose="05000000000000000000" pitchFamily="2" charset="2"/>
              <a:buChar char="v"/>
            </a:pPr>
            <a:r>
              <a:rPr lang="en-US" sz="1800" dirty="0"/>
              <a:t> Handling collisions</a:t>
            </a:r>
            <a:endParaRPr lang="en-US" sz="1800" dirty="0"/>
          </a:p>
          <a:p>
            <a:pPr marL="139700" indent="0"/>
            <a:endParaRPr lang="en-US" sz="1800" dirty="0"/>
          </a:p>
          <a:p>
            <a:pPr>
              <a:buFont typeface="Wingdings" panose="05000000000000000000" pitchFamily="2" charset="2"/>
              <a:buChar char="v"/>
            </a:pPr>
            <a:r>
              <a:rPr lang="en-US" sz="1800" dirty="0"/>
              <a:t> Balancing memory usage and efficiency</a:t>
            </a:r>
            <a:endParaRPr lang="en-US" sz="1800" dirty="0"/>
          </a:p>
          <a:p>
            <a:pPr marL="139700" indent="0"/>
            <a:endParaRPr lang="en-US" sz="1800" dirty="0"/>
          </a:p>
          <a:p>
            <a:pPr>
              <a:buFont typeface="Wingdings" panose="05000000000000000000" pitchFamily="2" charset="2"/>
              <a:buChar char="v"/>
            </a:pPr>
            <a:r>
              <a:rPr lang="en-US" sz="1800" dirty="0"/>
              <a:t> Different search problems</a:t>
            </a:r>
            <a:endParaRPr lang="en-IN" sz="1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Implementation :</a:t>
            </a:r>
            <a:endParaRPr dirty="0"/>
          </a:p>
        </p:txBody>
      </p:sp>
      <p:sp>
        <p:nvSpPr>
          <p:cNvPr id="340" name="Google Shape;340;p37"/>
          <p:cNvSpPr txBox="1">
            <a:spLocks noGrp="1"/>
          </p:cNvSpPr>
          <p:nvPr>
            <p:ph type="subTitle" idx="1"/>
          </p:nvPr>
        </p:nvSpPr>
        <p:spPr>
          <a:xfrm>
            <a:off x="959099" y="1333392"/>
            <a:ext cx="6786851" cy="26340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graph representation is implemented using nodes and edges, with each node representing a person and containing data such as their name. The vector data structure is utilized to store the nodes and enable efficient access, sorting, and addition of connections. The queue data structure is employed for path finding using BFS. During the implementation, design choices and trade-offs were made, such as using a vector for storing nodes to enable efficient access and sorting. The space complexity of the hybrid data structure was considered, and trade-offs were made to ensure acceptable memory usage.</a:t>
            </a:r>
            <a:endParaRPr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0" name="Google Shape;340;p37"/>
          <p:cNvSpPr txBox="1">
            <a:spLocks noGrp="1"/>
          </p:cNvSpPr>
          <p:nvPr>
            <p:ph type="subTitle" idx="1"/>
          </p:nvPr>
        </p:nvSpPr>
        <p:spPr>
          <a:xfrm>
            <a:off x="1043940" y="1330960"/>
            <a:ext cx="6786880" cy="33680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500" dirty="0"/>
              <a:t>time and space complexity -The time complexity of BFS is O(|V| + |E|)The space complexity of BFS is O(|V|)</a:t>
            </a:r>
            <a:endParaRPr lang="en-US" sz="1500" dirty="0"/>
          </a:p>
          <a:p>
            <a:pPr marL="0" lvl="0" indent="0" algn="l" rtl="0">
              <a:spcBef>
                <a:spcPts val="0"/>
              </a:spcBef>
              <a:spcAft>
                <a:spcPts val="0"/>
              </a:spcAft>
            </a:pPr>
            <a:endParaRPr lang="en-US" sz="1500" dirty="0"/>
          </a:p>
          <a:p>
            <a:pPr marL="285750" lvl="0" indent="-285750" algn="l" rtl="0">
              <a:spcBef>
                <a:spcPts val="0"/>
              </a:spcBef>
              <a:spcAft>
                <a:spcPts val="0"/>
              </a:spcAft>
              <a:buFont typeface="Arial" panose="020B0604020202020204" pitchFamily="34" charset="0"/>
              <a:buChar char="•"/>
            </a:pPr>
            <a:r>
              <a:rPr lang="en-US" sz="1500" dirty="0"/>
              <a:t>The graph construction, vector component construction, and sorting processes have a combined time complexity of O(|V| + |E| + k^2)</a:t>
            </a:r>
            <a:endParaRPr lang="en-US" sz="1500" dirty="0"/>
          </a:p>
          <a:p>
            <a:pPr marL="0" lvl="0" indent="0" algn="l" rtl="0">
              <a:spcBef>
                <a:spcPts val="0"/>
              </a:spcBef>
              <a:spcAft>
                <a:spcPts val="0"/>
              </a:spcAft>
            </a:pPr>
            <a:endParaRPr lang="en-US" sz="1500" dirty="0"/>
          </a:p>
          <a:p>
            <a:pPr marL="285750" lvl="0" indent="-285750" algn="l" rtl="0">
              <a:spcBef>
                <a:spcPts val="0"/>
              </a:spcBef>
              <a:spcAft>
                <a:spcPts val="0"/>
              </a:spcAft>
              <a:buFont typeface="Arial" panose="020B0604020202020204" pitchFamily="34" charset="0"/>
              <a:buChar char="•"/>
            </a:pPr>
            <a:r>
              <a:rPr lang="en-US" sz="1500" dirty="0"/>
              <a:t>The queue traversal for BFS has a time complexity of O(|V| + |E|) and a space complexity of O(|V|)</a:t>
            </a: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queue traversal for BFS has a time complexity of O(|V| + |E|) and a space complexity of O(|V|)</a:t>
            </a: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graph construction, vector component construction, and sorting processes have a combined time complexity of O(|V| + |E| + k^2)</a:t>
            </a:r>
            <a:endParaRPr lang="en-US" sz="1500" dirty="0"/>
          </a:p>
        </p:txBody>
      </p:sp>
      <p:sp>
        <p:nvSpPr>
          <p:cNvPr id="2" name="Text Box 1"/>
          <p:cNvSpPr txBox="1"/>
          <p:nvPr/>
        </p:nvSpPr>
        <p:spPr>
          <a:xfrm>
            <a:off x="1043940" y="777875"/>
            <a:ext cx="5374005" cy="553085"/>
          </a:xfrm>
          <a:prstGeom prst="rect">
            <a:avLst/>
          </a:prstGeom>
          <a:noFill/>
        </p:spPr>
        <p:txBody>
          <a:bodyPr wrap="none" rtlCol="0" anchor="t">
            <a:spAutoFit/>
          </a:bodyPr>
          <a:p>
            <a:pPr algn="l"/>
            <a:r>
              <a:rPr lang="en-IN" sz="3000" b="1" dirty="0">
                <a:ln/>
                <a:solidFill>
                  <a:schemeClr val="tx1"/>
                </a:solidFill>
                <a:effectLst>
                  <a:outerShdw blurRad="38100" dist="19050" dir="2700000" algn="tl" rotWithShape="0">
                    <a:schemeClr val="dk1">
                      <a:alpha val="40000"/>
                    </a:schemeClr>
                  </a:outerShdw>
                </a:effectLst>
                <a:sym typeface="+mn-ea"/>
              </a:rPr>
              <a:t>Time and Space Complexity:</a:t>
            </a:r>
            <a:endParaRPr lang="en-IN" sz="3000" b="1" dirty="0">
              <a:ln/>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t>
            </a:r>
            <a:endParaRPr lang="en-US" dirty="0"/>
          </a:p>
        </p:txBody>
      </p:sp>
      <p:sp>
        <p:nvSpPr>
          <p:cNvPr id="3" name="Subtitle 2"/>
          <p:cNvSpPr>
            <a:spLocks noGrp="1"/>
          </p:cNvSpPr>
          <p:nvPr>
            <p:ph type="subTitle" idx="1"/>
          </p:nvPr>
        </p:nvSpPr>
        <p:spPr>
          <a:xfrm>
            <a:off x="142240" y="1463040"/>
            <a:ext cx="8510905" cy="1835785"/>
          </a:xfrm>
        </p:spPr>
        <p:txBody>
          <a:bodyPr/>
          <a:lstStyle/>
          <a:p>
            <a:pPr marL="482600" indent="-342900">
              <a:buFont typeface="Arial" panose="020B0604020202020204" pitchFamily="34" charset="0"/>
              <a:buChar char="•"/>
            </a:pPr>
            <a:r>
              <a:rPr lang="en-US" sz="2000" dirty="0"/>
              <a:t>limited error handling</a:t>
            </a:r>
            <a:endParaRPr lang="en-US" sz="2000" dirty="0"/>
          </a:p>
          <a:p>
            <a:pPr>
              <a:buFont typeface="Arial" panose="020B0604020202020204"/>
              <a:buChar char="•"/>
            </a:pPr>
            <a:r>
              <a:rPr lang="en-US" sz="2000" dirty="0"/>
              <a:t>does not work well with negative edge weights</a:t>
            </a:r>
            <a:endParaRPr lang="en-US" sz="2000" dirty="0"/>
          </a:p>
          <a:p>
            <a:pPr>
              <a:buFont typeface="Arial" panose="020B0604020202020204"/>
              <a:buChar char="•"/>
            </a:pPr>
            <a:r>
              <a:rPr lang="en-US" sz="2000" dirty="0"/>
              <a:t>it can be slow as it expands in each node</a:t>
            </a:r>
            <a:endParaRPr lang="en-US" sz="2000" dirty="0"/>
          </a:p>
          <a:p>
            <a:pPr>
              <a:buFont typeface="Arial" panose="020B0604020202020204"/>
              <a:buChar char="•"/>
            </a:pPr>
            <a:r>
              <a:rPr lang="en-US" sz="2000" dirty="0"/>
              <a:t>memory overhead</a:t>
            </a:r>
            <a:endParaRPr lang="en-US" sz="2000" dirty="0"/>
          </a:p>
          <a:p>
            <a:pPr>
              <a:buFont typeface="Arial" panose="020B0604020202020204"/>
              <a:buChar char="•"/>
            </a:pPr>
            <a:r>
              <a:rPr lang="en-US" sz="2000" dirty="0"/>
              <a:t>cut-off depth is smaller</a:t>
            </a:r>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042766"/>
            <a:ext cx="7114065" cy="1426878"/>
          </a:xfrm>
        </p:spPr>
        <p:txBody>
          <a:bodyPr/>
          <a:lstStyle/>
          <a:p>
            <a:pPr algn="ctr"/>
            <a:r>
              <a:rPr lang="en-US" dirty="0"/>
              <a:t>THANK YOU!</a:t>
            </a:r>
            <a:endParaRPr lang="en-US" dirty="0"/>
          </a:p>
        </p:txBody>
      </p:sp>
    </p:spTree>
  </p:cSld>
  <p:clrMapOvr>
    <a:masterClrMapping/>
  </p:clrMapOvr>
</p:sld>
</file>

<file path=ppt/theme/theme1.xml><?xml version="1.0" encoding="utf-8"?>
<a:theme xmlns:a="http://schemas.openxmlformats.org/drawingml/2006/main" name="Metro Railway System Project Proposal by Slidesgo">
  <a:themeElements>
    <a:clrScheme name="Simple Light">
      <a:dk1>
        <a:srgbClr val="FCFAF8"/>
      </a:dk1>
      <a:lt1>
        <a:srgbClr val="27242E"/>
      </a:lt1>
      <a:dk2>
        <a:srgbClr val="F0B205"/>
      </a:dk2>
      <a:lt2>
        <a:srgbClr val="D85821"/>
      </a:lt2>
      <a:accent1>
        <a:srgbClr val="387E68"/>
      </a:accent1>
      <a:accent2>
        <a:srgbClr val="153369"/>
      </a:accent2>
      <a:accent3>
        <a:srgbClr val="FFFFFF"/>
      </a:accent3>
      <a:accent4>
        <a:srgbClr val="FFFFFF"/>
      </a:accent4>
      <a:accent5>
        <a:srgbClr val="FFFFFF"/>
      </a:accent5>
      <a:accent6>
        <a:srgbClr val="FFFFFF"/>
      </a:accent6>
      <a:hlink>
        <a:srgbClr val="FCFA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3168</Words>
  <Application>WPS Presentation</Application>
  <PresentationFormat>On-screen Show (16:9)</PresentationFormat>
  <Paragraphs>61</Paragraphs>
  <Slides>9</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Arial</vt:lpstr>
      <vt:lpstr>Montserrat ExtraBold</vt:lpstr>
      <vt:lpstr>Raleway</vt:lpstr>
      <vt:lpstr>Bebas Neue</vt:lpstr>
      <vt:lpstr>Montserrat SemiBold</vt:lpstr>
      <vt:lpstr>Nunito Light</vt:lpstr>
      <vt:lpstr>Segoe Print</vt:lpstr>
      <vt:lpstr>Montserrat</vt:lpstr>
      <vt:lpstr>Microsoft YaHei</vt:lpstr>
      <vt:lpstr>Arial Unicode MS</vt:lpstr>
      <vt:lpstr>Metro Railway System Project Proposal by Slidesgo</vt:lpstr>
      <vt:lpstr>DSA PROJECT</vt:lpstr>
      <vt:lpstr>INTRODUCTION</vt:lpstr>
      <vt:lpstr>View of hybrid data structure</vt:lpstr>
      <vt:lpstr>Hybrid data structure used:</vt:lpstr>
      <vt:lpstr>why this data structure? </vt:lpstr>
      <vt:lpstr>Implementation :</vt:lpstr>
      <vt:lpstr>PowerPoint 演示文稿</vt:lpstr>
      <vt:lpstr>LIMITATIONS: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Staion Application Dsa Project</dc:title>
  <dc:creator/>
  <cp:lastModifiedBy>Kavin</cp:lastModifiedBy>
  <cp:revision>70</cp:revision>
  <dcterms:created xsi:type="dcterms:W3CDTF">2023-06-19T08:50:10Z</dcterms:created>
  <dcterms:modified xsi:type="dcterms:W3CDTF">2023-06-19T08:54:59Z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656B078B88E8494C83B581FF888A73F4</vt:lpwstr>
  </property>
  <property fmtid="{D5CDD505-2E9C-101B-9397-08002B2CF9AE}" pid="3" name="KSOProductBuildVer">
    <vt:lpwstr>1033-11.2.0.11213</vt:lpwstr>
  </property>
</Properties>
</file>