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0"/>
  </p:notesMasterIdLst>
  <p:sldIdLst>
    <p:sldId id="262" r:id="rId2"/>
    <p:sldId id="269" r:id="rId3"/>
    <p:sldId id="257" r:id="rId4"/>
    <p:sldId id="284" r:id="rId5"/>
    <p:sldId id="283" r:id="rId6"/>
    <p:sldId id="259" r:id="rId7"/>
    <p:sldId id="260" r:id="rId8"/>
    <p:sldId id="261" r:id="rId9"/>
    <p:sldId id="285" r:id="rId10"/>
    <p:sldId id="286" r:id="rId11"/>
    <p:sldId id="263" r:id="rId12"/>
    <p:sldId id="265" r:id="rId13"/>
    <p:sldId id="278" r:id="rId14"/>
    <p:sldId id="266" r:id="rId15"/>
    <p:sldId id="282" r:id="rId16"/>
    <p:sldId id="267" r:id="rId17"/>
    <p:sldId id="268" r:id="rId18"/>
    <p:sldId id="279" r:id="rId19"/>
    <p:sldId id="280" r:id="rId20"/>
    <p:sldId id="281" r:id="rId21"/>
    <p:sldId id="270" r:id="rId22"/>
    <p:sldId id="271" r:id="rId23"/>
    <p:sldId id="273" r:id="rId24"/>
    <p:sldId id="287" r:id="rId25"/>
    <p:sldId id="288" r:id="rId26"/>
    <p:sldId id="289" r:id="rId27"/>
    <p:sldId id="274" r:id="rId28"/>
    <p:sldId id="27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B58F98-84F2-4221-B042-8E40C60411B2}" type="datetimeFigureOut">
              <a:rPr lang="en-US" smtClean="0"/>
              <a:t>11-Jan-21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051FC-78A8-42B7-BC0D-5769334E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07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051FC-78A8-42B7-BC0D-5769334E71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39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051FC-78A8-42B7-BC0D-5769334E71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39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051FC-78A8-42B7-BC0D-5769334E71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39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17D1-9AB5-4CDC-A8AF-33EF4E5789A6}" type="datetimeFigureOut">
              <a:rPr lang="en-US" smtClean="0"/>
              <a:t>11-Jan-21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5A480E-5738-4452-806D-07E364EC692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17D1-9AB5-4CDC-A8AF-33EF4E5789A6}" type="datetimeFigureOut">
              <a:rPr lang="en-US" smtClean="0"/>
              <a:t>11-Jan-21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A480E-5738-4452-806D-07E364EC69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17D1-9AB5-4CDC-A8AF-33EF4E5789A6}" type="datetimeFigureOut">
              <a:rPr lang="en-US" smtClean="0"/>
              <a:t>11-Jan-21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A480E-5738-4452-806D-07E364EC69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17D1-9AB5-4CDC-A8AF-33EF4E5789A6}" type="datetimeFigureOut">
              <a:rPr lang="en-US" smtClean="0"/>
              <a:t>11-Jan-21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A480E-5738-4452-806D-07E364EC69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17D1-9AB5-4CDC-A8AF-33EF4E5789A6}" type="datetimeFigureOut">
              <a:rPr lang="en-US" smtClean="0"/>
              <a:t>11-Jan-21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A480E-5738-4452-806D-07E364EC692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17D1-9AB5-4CDC-A8AF-33EF4E5789A6}" type="datetimeFigureOut">
              <a:rPr lang="en-US" smtClean="0"/>
              <a:t>11-Jan-21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A480E-5738-4452-806D-07E364EC692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17D1-9AB5-4CDC-A8AF-33EF4E5789A6}" type="datetimeFigureOut">
              <a:rPr lang="en-US" smtClean="0"/>
              <a:t>11-Jan-21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A480E-5738-4452-806D-07E364EC692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17D1-9AB5-4CDC-A8AF-33EF4E5789A6}" type="datetimeFigureOut">
              <a:rPr lang="en-US" smtClean="0"/>
              <a:t>11-Jan-21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A480E-5738-4452-806D-07E364EC69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17D1-9AB5-4CDC-A8AF-33EF4E5789A6}" type="datetimeFigureOut">
              <a:rPr lang="en-US" smtClean="0"/>
              <a:t>11-Jan-21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A480E-5738-4452-806D-07E364EC69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17D1-9AB5-4CDC-A8AF-33EF4E5789A6}" type="datetimeFigureOut">
              <a:rPr lang="en-US" smtClean="0"/>
              <a:t>11-Jan-21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A480E-5738-4452-806D-07E364EC69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17D1-9AB5-4CDC-A8AF-33EF4E5789A6}" type="datetimeFigureOut">
              <a:rPr lang="en-US" smtClean="0"/>
              <a:t>11-Jan-21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A480E-5738-4452-806D-07E364EC69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3B117D1-9AB5-4CDC-A8AF-33EF4E5789A6}" type="datetimeFigureOut">
              <a:rPr lang="en-US" smtClean="0"/>
              <a:t>11-Jan-21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35A480E-5738-4452-806D-07E364EC692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7405846" TargetMode="External"/><Relationship Id="rId2" Type="http://schemas.openxmlformats.org/officeDocument/2006/relationships/hyperlink" Target="https://ieeexplore.ieee.org/document/734548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project-idea-web-scraping/" TargetMode="External"/><Relationship Id="rId4" Type="http://schemas.openxmlformats.org/officeDocument/2006/relationships/hyperlink" Target="https://en.wikipedia.org/wiki/Web_scraping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2" y="0"/>
            <a:ext cx="9144000" cy="683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27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z="4400" dirty="0" smtClean="0"/>
              <a:t>LITERATURE SURVEY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Product </a:t>
            </a: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record detection: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Automated detection of the product lists and the single product records within the Web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pages.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Product attribute extraction: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Automated detection, extraction and structured storing of the product attributes of the product records. </a:t>
            </a: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Product attribute assignment: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Automated assignment of the extracted attributes to a defined product property for further processing steps and calculations. 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49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US" sz="4400" dirty="0" smtClean="0"/>
              <a:t>Existing System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Beautiful Soup is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Python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libraries which helps in parsing HTML or XML documents into a tree structure to find and extract data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tool features a simple, Python interface and automatic encoding conversion to make it easy to work with website data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But the problem with Beautiful Soup is it can’t able to do the entire job on its own. </a:t>
            </a: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5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838200"/>
          </a:xfrm>
        </p:spPr>
        <p:txBody>
          <a:bodyPr/>
          <a:lstStyle/>
          <a:p>
            <a:r>
              <a:rPr lang="en-US" sz="4400" dirty="0" smtClean="0"/>
              <a:t>DRAWBACKS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382000" cy="4876800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To analyze the retrieved data, it needs to be treated first. This often becomes a time-consuming work. </a:t>
            </a:r>
            <a:endParaRPr lang="en-US" sz="2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en-US" sz="2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those, who are not much tech-savvy and aren’t an expert, web scraping can be a confusing process. Even though, it’s not a major issue. </a:t>
            </a:r>
            <a:r>
              <a:rPr lang="en-US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Sometimes web scraping services take time to become familiar with the core application and need to adjust to the scrapping language. </a:t>
            </a:r>
            <a:endParaRPr lang="en-US" sz="2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Most </a:t>
            </a:r>
            <a:r>
              <a:rPr lang="en-US" sz="2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web scrapping services are slower than API calls and another problem is the websites that do not allow screen scrapping. </a:t>
            </a:r>
            <a:endParaRPr lang="en-US" sz="2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68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838200"/>
          </a:xfrm>
        </p:spPr>
        <p:txBody>
          <a:bodyPr/>
          <a:lstStyle/>
          <a:p>
            <a:r>
              <a:rPr lang="en-US" sz="4400" dirty="0" smtClean="0"/>
              <a:t>Proposed System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05800" cy="495300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endParaRPr lang="en-US" sz="2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Scrapy</a:t>
            </a:r>
            <a:r>
              <a:rPr lang="en-US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is a open source python framework which is written for web scraping.</a:t>
            </a:r>
          </a:p>
          <a:p>
            <a:pPr algn="just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Scrapy</a:t>
            </a:r>
            <a:r>
              <a:rPr lang="en-US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contains an integrated pipeline for processing the scraped data. </a:t>
            </a:r>
            <a:endParaRPr lang="en-US" sz="2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2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page fetch in </a:t>
            </a:r>
            <a:r>
              <a:rPr lang="en-US" sz="2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Scrapy</a:t>
            </a:r>
            <a:r>
              <a:rPr lang="en-US" sz="2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is asynchronous; this means that several pages can be downloaded in parallel. </a:t>
            </a:r>
            <a:endParaRPr lang="en-US" sz="2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Thus</a:t>
            </a:r>
            <a:r>
              <a:rPr lang="en-US" sz="2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Scrapy</a:t>
            </a:r>
            <a:r>
              <a:rPr lang="en-US" sz="2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is well suited for scraping projects with a high volume of pages to be processed.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95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81200"/>
            <a:ext cx="7772399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48950" y="914400"/>
            <a:ext cx="5646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PROPOSED DIAGRAM FOR WEB SCRAPING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3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/>
          <a:lstStyle/>
          <a:p>
            <a:r>
              <a:rPr lang="en-US" sz="4400" dirty="0" smtClean="0"/>
              <a:t>Advantages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5029200"/>
          </a:xfrm>
        </p:spPr>
        <p:txBody>
          <a:bodyPr/>
          <a:lstStyle/>
          <a:p>
            <a:pPr marL="0" indent="0" algn="just">
              <a:buNone/>
            </a:pPr>
            <a:endParaRPr lang="en-US" dirty="0" smtClean="0"/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Web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scraping helps in deriving accurate details.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gives the business an opportunity to decide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their own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offering’s price.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Price-monitoring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 Product Research.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Better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Customer analysis.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Influences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Marketing and Sales Strategy.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Helps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 Future analysis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04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/>
          <a:lstStyle/>
          <a:p>
            <a:r>
              <a:rPr lang="en-US" sz="4400" dirty="0" smtClean="0"/>
              <a:t>Hardware Requirement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section gives the details and specification of the hardware on which the system is expected to work.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Processor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:	Intel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dual core processor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RAM       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:	2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GB SD RAM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Hard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disk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:	500 GB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08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914400"/>
          </a:xfrm>
        </p:spPr>
        <p:txBody>
          <a:bodyPr/>
          <a:lstStyle/>
          <a:p>
            <a:r>
              <a:rPr lang="en-US" sz="4400" dirty="0" smtClean="0"/>
              <a:t>Software Requirement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algn="just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section gives the details of the software that 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are used 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for the development. 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Operating 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System   :    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Windows 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7 and above or Linux 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Environment      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:     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Python Editor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Language               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:      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Python-Language </a:t>
            </a:r>
          </a:p>
        </p:txBody>
      </p:sp>
    </p:spTree>
    <p:extLst>
      <p:ext uri="{BB962C8B-B14F-4D97-AF65-F5344CB8AC3E}">
        <p14:creationId xmlns:p14="http://schemas.microsoft.com/office/powerpoint/2010/main" val="32964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400" dirty="0" smtClean="0"/>
              <a:t>PROPOSED METHODOLOGY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30763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SCRAPY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Arial Black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It is a scraping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framework, used to crawl websites and extract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structured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 from their pages. </a:t>
            </a: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It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can be used for a wide range of purposes, from data mining to monitoring and automated testing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Scrapy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also provides a web-crawling shell, which can be used by developers to test their assumptions on a site’s behavior.</a:t>
            </a:r>
          </a:p>
        </p:txBody>
      </p:sp>
    </p:spTree>
    <p:extLst>
      <p:ext uri="{BB962C8B-B14F-4D97-AF65-F5344CB8AC3E}">
        <p14:creationId xmlns:p14="http://schemas.microsoft.com/office/powerpoint/2010/main" val="864073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400" dirty="0" smtClean="0"/>
              <a:t>PROPOSED METHODOLOGY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30763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SPIDER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 Black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Spiders are classes which define how a certain site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will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be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scraped.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Including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how to perform the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crawl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 how to extract structured data from their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pages.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299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81000"/>
            <a:ext cx="7086600" cy="2819400"/>
          </a:xfrm>
        </p:spPr>
        <p:txBody>
          <a:bodyPr/>
          <a:lstStyle/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>
                <a:solidFill>
                  <a:schemeClr val="tx1"/>
                </a:solidFill>
              </a:rPr>
              <a:t>VELALAR COLLEGE OF ENGINEERING </a:t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>AND TECHNOLOGY</a:t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MINI PROJECT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WEB SCRAPER FOR AMAZON  </a:t>
            </a:r>
            <a:br>
              <a:rPr lang="en-US" sz="2800" dirty="0" smtClean="0"/>
            </a:br>
            <a:r>
              <a:rPr lang="en-US" sz="2800" dirty="0" smtClean="0"/>
              <a:t>E-COMMERCE WEBSITE 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3000" y="4724400"/>
            <a:ext cx="4190999" cy="160020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SUBMITTED BY :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J. ABDUL RAHMAN (17CSR001)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G. KAVIN (17CSR046)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4800600"/>
            <a:ext cx="33528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GUIDED BY :</a:t>
            </a:r>
          </a:p>
          <a:p>
            <a:r>
              <a:rPr lang="en-US" sz="2000" dirty="0" smtClean="0">
                <a:latin typeface="+mj-lt"/>
              </a:rPr>
              <a:t>MS.S. PONNI</a:t>
            </a: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81400" y="364125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BATCH NO : 31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1926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400" dirty="0" smtClean="0"/>
              <a:t>PROPOSED METHODOLOGY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30763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SELECTOR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Scrapy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Selectors is a thin wrapper around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parsel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library.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purpose of this wrapper is to provide better integration with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Scrapy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Response objects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They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are called selectors because they “select” certain parts of the HTML document specified either by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XPath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or CSS expressions.</a:t>
            </a: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1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sz="4400" dirty="0" smtClean="0"/>
              <a:t>MODULES DESCRIPTION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Product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ata to be scraped from Amazon</a:t>
            </a:r>
          </a:p>
          <a:p>
            <a:pPr lvl="2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ASIN ID</a:t>
            </a:r>
          </a:p>
          <a:p>
            <a:pPr lvl="2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PRODUCT NAME</a:t>
            </a:r>
          </a:p>
          <a:p>
            <a:pPr lvl="2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PRODUCT RATING</a:t>
            </a:r>
          </a:p>
          <a:p>
            <a:pPr lvl="2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NUMBER OF REVIEWS</a:t>
            </a:r>
          </a:p>
          <a:p>
            <a:pPr lvl="2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PRODUCT PRICE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46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</p:spPr>
        <p:txBody>
          <a:bodyPr/>
          <a:lstStyle/>
          <a:p>
            <a:r>
              <a:rPr lang="en-US" sz="4400" dirty="0"/>
              <a:t>MODULES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06963"/>
          </a:xfrm>
        </p:spPr>
        <p:txBody>
          <a:bodyPr>
            <a:noAutofit/>
          </a:bodyPr>
          <a:lstStyle/>
          <a:p>
            <a:pPr algn="just">
              <a:lnSpc>
                <a:spcPct val="160000"/>
              </a:lnSpc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ASIN ID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Amazon Standard Identification Number (ASIN)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is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unique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ten-digit alphanumeric code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that identifies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products on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Amazon.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1856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</p:spPr>
        <p:txBody>
          <a:bodyPr/>
          <a:lstStyle/>
          <a:p>
            <a:r>
              <a:rPr lang="en-US" sz="4400" dirty="0"/>
              <a:t>MODULES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06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CSV file (for saving the scraped data from Amazon)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A CSV is a comma-separated values file,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which         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allows data to be saved in a tabular format. </a:t>
            </a: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CSVs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look like a garden-variety spreadsheet but with a .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csv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extension.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45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848600" cy="762000"/>
          </a:xfrm>
        </p:spPr>
        <p:txBody>
          <a:bodyPr/>
          <a:lstStyle/>
          <a:p>
            <a:r>
              <a:rPr lang="en-US" sz="4400" dirty="0" smtClean="0">
                <a:latin typeface="Arial" pitchFamily="34" charset="0"/>
                <a:cs typeface="Arial" pitchFamily="34" charset="0"/>
              </a:rPr>
              <a:t>SCREEN SHOT</a:t>
            </a:r>
            <a:endParaRPr lang="en-US" sz="4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066800"/>
            <a:ext cx="6705600" cy="5181600"/>
          </a:xfrm>
        </p:spPr>
      </p:pic>
    </p:spTree>
    <p:extLst>
      <p:ext uri="{BB962C8B-B14F-4D97-AF65-F5344CB8AC3E}">
        <p14:creationId xmlns:p14="http://schemas.microsoft.com/office/powerpoint/2010/main" val="6917155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CONCLUSION 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458200" cy="52578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Data has become the basis of all decision-making processes 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 business and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non-profit organization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Therefore, web scraping has found its applications in every endeavor of note in contemporary times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It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 clear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that those who will make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advanced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use of web scraping tool will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gain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competitive advantage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It is safe to say that web scraping has become an essential skill to acquire in today’s digital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world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485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FUTURE SCOPE 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The Future of web scraping is indeed bright and it will become more and more essential for every business with the passage of time.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upcoming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forecasts of the market and web scraping can play an important role in tracking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marketing trends.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Web Scraping of user reviews and customer feedback will be very important in the near future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It can be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helpful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 make online business directories or real-estate websites and search engines.</a:t>
            </a:r>
          </a:p>
        </p:txBody>
      </p:sp>
    </p:spTree>
    <p:extLst>
      <p:ext uri="{BB962C8B-B14F-4D97-AF65-F5344CB8AC3E}">
        <p14:creationId xmlns:p14="http://schemas.microsoft.com/office/powerpoint/2010/main" val="7697022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en-US" sz="4400" dirty="0" smtClean="0"/>
              <a:t>REFERENCE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1] 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https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://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ieeexplore.ieee.org/document/7345488</a:t>
            </a:r>
            <a:endPara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2] 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https://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ieeexplore.ieee.org/document/7405846</a:t>
            </a:r>
            <a:endPara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3] 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https://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en.wikipedia.org/wiki/Web_scraping</a:t>
            </a:r>
            <a:endPara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4] 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5"/>
              </a:rPr>
              <a:t>https://www.geeksforgeeks.org/project-idea-web-scraping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5"/>
              </a:rPr>
              <a:t>/</a:t>
            </a:r>
            <a:endPara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5] https://en.wikipedia.org/wiki/Data_scraping </a:t>
            </a:r>
            <a:endPara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6] Deepak Kumar </a:t>
            </a:r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Mahto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Lisha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Singh, A Dive into Web Scraper World, 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2016 International Conference 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Computing  for 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Sustainable Global 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Development (</a:t>
            </a:r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INDIACom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), 978-93805-4421-2/16/$31.00 c , 2016 IEEE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7] List of Web Harvester, Data 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Scraper, Web 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Scraping Software and Tools, </a:t>
            </a:r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n.d.WebData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Scraping. URL http://webdata-scraping.com/webscraping-software/ </a:t>
            </a:r>
            <a:endPara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8] S.C.M. de S Sirisuriya,2015, A Comparative Study on Web Scraping .Proceedings of 8th International Research Conference, KDU. </a:t>
            </a:r>
          </a:p>
        </p:txBody>
      </p:sp>
    </p:spTree>
    <p:extLst>
      <p:ext uri="{BB962C8B-B14F-4D97-AF65-F5344CB8AC3E}">
        <p14:creationId xmlns:p14="http://schemas.microsoft.com/office/powerpoint/2010/main" val="175910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0"/>
            <a:ext cx="8229600" cy="16002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91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r>
              <a:rPr lang="en-US" sz="3200" dirty="0" smtClean="0"/>
              <a:t>IN</a:t>
            </a:r>
            <a:r>
              <a:rPr lang="en-US" sz="3200" dirty="0" smtClean="0"/>
              <a:t>TRODUCTION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458200" cy="52578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Web scraping is the process of extracting content and data from a website.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This information is collected and then exported into a format that is more useful for the user.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Web scraping is used to collect only visible information that is displayed in webpage.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 private data is stolen, so there are no reasons to be afraid for reputation or any law violations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62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r>
              <a:rPr lang="en-US" sz="3200" dirty="0" smtClean="0"/>
              <a:t>IN</a:t>
            </a:r>
            <a:r>
              <a:rPr lang="en-US" sz="3200" dirty="0" smtClean="0"/>
              <a:t>TRODUCTION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458200" cy="52578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Web scraping a web page involves fetching it and extracting from it.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Web scraping software may access the World Wide Web directly using the Hypertext Transfer Protocol, or through a web browser.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The content of a page may be parsed, searched, reformatted, its data copied into a spreadsheet, and so on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51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r>
              <a:rPr lang="en-US" sz="3200" dirty="0" smtClean="0"/>
              <a:t>ABSTRACT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458200" cy="52578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Information is the most valuable commodity in the world.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 Data is required to sell or buy goods online.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Unfortunately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all the abundant data on the internet is not open and available for download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So, Web scraping is the ultimate way to collect this data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 once collected can be further analyzed to get valuable insights into almost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everything.        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3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3581400"/>
            <a:ext cx="6248400" cy="30479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58799"/>
            <a:ext cx="82296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Web scraping allows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to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extract large amounts of data in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short time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For e-commerce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it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is very importance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to know the prices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of other companies.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Web scraping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allows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to extract data from different stores and thus make strategic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decisions.</a:t>
            </a:r>
          </a:p>
          <a:p>
            <a:pPr algn="just"/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30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838200"/>
          </a:xfrm>
        </p:spPr>
        <p:txBody>
          <a:bodyPr/>
          <a:lstStyle/>
          <a:p>
            <a:r>
              <a:rPr lang="en-US" sz="4400" dirty="0" smtClean="0"/>
              <a:t>Objective and Scope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main objective of the system is to scrape data from e-commerce website.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E-commerce web scraping is a kind of data scraping  related to the e-commerce segment of the web.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It helps companies to find out charges from different sites for the same product or service.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This gives the business an opportunity to decide the  offering’s price. </a:t>
            </a:r>
          </a:p>
        </p:txBody>
      </p:sp>
    </p:spTree>
    <p:extLst>
      <p:ext uri="{BB962C8B-B14F-4D97-AF65-F5344CB8AC3E}">
        <p14:creationId xmlns:p14="http://schemas.microsoft.com/office/powerpoint/2010/main" val="113400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z="4400" dirty="0" smtClean="0"/>
              <a:t>Objective and Scope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Price optimization helps e-commerce businesses to boost profits tremendously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By using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e-commerce web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scraping all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possible information about goods and services available on a competitor’s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website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can be extracted.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Predictive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analysis helps E-Commerce merchants to know what customers want and how much they will pay for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it.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55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z="4400" dirty="0" smtClean="0"/>
              <a:t>LITERATURE SURVEY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Web scrapers are an attractive technological development. </a:t>
            </a: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order to be able to automatically identify, extract and store the attributes of all products of any e-shop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website.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 a structured format the approach needs to provide the following functions in a sequential order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Product page detection: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Automated detection of all Web pages containing product lists within the e-shop websites. 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82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479</TotalTime>
  <Words>1314</Words>
  <Application>Microsoft Office PowerPoint</Application>
  <PresentationFormat>On-screen Show (4:3)</PresentationFormat>
  <Paragraphs>137</Paragraphs>
  <Slides>28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Executive</vt:lpstr>
      <vt:lpstr>PowerPoint Presentation</vt:lpstr>
      <vt:lpstr>    VELALAR COLLEGE OF ENGINEERING  AND TECHNOLOGY  MINI PROJECT  WEB SCRAPER FOR AMAZON   E-COMMERCE WEBSITE </vt:lpstr>
      <vt:lpstr>INTRODUCTION</vt:lpstr>
      <vt:lpstr>INTRODUCTION</vt:lpstr>
      <vt:lpstr>ABSTRACT</vt:lpstr>
      <vt:lpstr>PowerPoint Presentation</vt:lpstr>
      <vt:lpstr>Objective and Scope</vt:lpstr>
      <vt:lpstr>Objective and Scope</vt:lpstr>
      <vt:lpstr>LITERATURE SURVEY</vt:lpstr>
      <vt:lpstr>LITERATURE SURVEY</vt:lpstr>
      <vt:lpstr>Existing System</vt:lpstr>
      <vt:lpstr>DRAWBACKS</vt:lpstr>
      <vt:lpstr>Proposed System</vt:lpstr>
      <vt:lpstr>PowerPoint Presentation</vt:lpstr>
      <vt:lpstr>Advantages</vt:lpstr>
      <vt:lpstr>Hardware Requirement</vt:lpstr>
      <vt:lpstr>Software Requirement</vt:lpstr>
      <vt:lpstr>PROPOSED METHODOLOGY</vt:lpstr>
      <vt:lpstr>PROPOSED METHODOLOGY</vt:lpstr>
      <vt:lpstr>PROPOSED METHODOLOGY</vt:lpstr>
      <vt:lpstr>MODULES DESCRIPTION</vt:lpstr>
      <vt:lpstr>MODULES DESCRIPTION</vt:lpstr>
      <vt:lpstr>MODULES DESCRIPTION</vt:lpstr>
      <vt:lpstr>SCREEN SHOT</vt:lpstr>
      <vt:lpstr>CONCLUSION </vt:lpstr>
      <vt:lpstr>FUTURE SCOPE </vt:lpstr>
      <vt:lpstr>REFERENCE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 WEB SCRAPER FOR AMAZON   E-COMMERCE WEBSITE</dc:title>
  <dc:creator>irfan</dc:creator>
  <cp:lastModifiedBy>irfan</cp:lastModifiedBy>
  <cp:revision>34</cp:revision>
  <dcterms:created xsi:type="dcterms:W3CDTF">2021-01-04T23:00:14Z</dcterms:created>
  <dcterms:modified xsi:type="dcterms:W3CDTF">2021-01-11T11:07:44Z</dcterms:modified>
</cp:coreProperties>
</file>