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547C-6072-4E05-9AF3-F4A9C227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5F957-47A7-473B-80D3-9C3B05A6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9811-B915-4B3D-8191-E029F61F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F44F-1ADE-4D68-BE5A-B8E8EF13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31D3-17C0-46F2-AA78-2B83F923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916-CFB8-4F51-B941-C1F84EB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DA21-6100-423F-8542-E54F8E17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1221-56CC-421A-9EBC-AE74898B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7604-FCB9-4ED5-95B4-78A1AD4A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2698-BEA0-49E3-8889-A006BFA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F74EA-F5A7-450B-B139-B42C3253A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5D3D-A82A-4C0A-A75B-26B490A9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9315-A67A-4C58-A2E4-42563D93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4EE0-A5AD-47F1-9848-631F38B9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6448-522F-432D-B6D9-B35FE401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B47-0386-4061-96ED-D4FEC902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8748-6247-4897-998E-CB43C38B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B1ED-A08E-4110-9C4D-6BDD2637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5C0E-72C1-4E84-8B4C-2F8068D6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8DB3-71AC-45FE-AECF-5F0F18CE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0135-6B01-4BD9-A27F-C23D42DC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19BD-4AA2-449E-AC67-BBBE8E16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40E1-A90E-43E6-A9A6-294352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DE75-6880-46FF-ADC3-87F4431B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0790-DC8A-4319-B84D-CC05978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E519-011C-49AD-AD55-330A8FE6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E60-4191-49AE-BE6B-D355577E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FDA9-06BC-41E3-90AA-F4B1AE47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66A9-3205-49BE-83D0-0C8F3CF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5A38-5239-4EA1-89FC-83FBDFBF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05AAB-32C0-4F22-B34B-C99421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B7D9-340E-47F8-B37C-01A0E5B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9CF1-35E4-4F49-AC56-F9E1BF9F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159D8-9DFD-419D-BCC9-627FBEF9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DF3ED-A6DE-41D8-A02C-72F8210A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41FDA-4617-44DB-92CB-84DA3446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CAEBB-F98F-4150-B4F5-8E832315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C8CB0-5EAD-44A5-A2F0-BC7755B9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6FBC2-1767-4B6A-9752-1A4A68D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983A-7C61-4A0A-B923-00E9BC8F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5FC4F-2E79-4F73-BAE6-65461EAF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3618-9BF1-4F3E-9935-FAAB031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9FCF4-DF61-4DF9-A7A6-3081BCE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62DE-3D31-4010-89ED-EE7E9BB8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4A5B-EC37-487C-BF1D-9D906AE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B894-96A7-47EC-B5F8-30AABC70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6BEE-6374-48AF-87B2-B7327C89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5E9D-774C-4EC3-B9AB-FAEADD56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7451-5582-4665-A2A8-A2147F875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1D22-CF8C-45FA-AD5E-17929955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88E4-D6DF-475D-A6C6-A02AE16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5C8B-88DD-4DD2-996E-FCE4E525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B93F-17C8-4CFC-9200-A39AFEAC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F862B-A488-4121-9103-80D1DB4E6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AFBC-1A38-4386-95E6-0EE81D9C4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BA48-D40D-4091-B042-7A618310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60E23-CEFD-4109-8C85-00413C38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C0CC4-05EF-45F7-96C5-A04B0F08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41D5F-9718-4565-B031-C57CC32B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042C7-E3DC-4ECF-9370-C8A58D57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7EB4-4718-4842-A0A2-885D3333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8795-BDF3-4292-A85C-830CB865292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97A8-80A4-4E03-9E75-D8274CC3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4210-57B5-42AF-BC12-9F87C8726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B1B-BB27-49D3-86AF-EFC3002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215A89-3310-4A79-9F1D-8F65CB051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3000"/>
          </a:blip>
          <a:srcRect l="5594" t="6137" r="5477" b="5820"/>
          <a:stretch/>
        </p:blipFill>
        <p:spPr>
          <a:xfrm>
            <a:off x="0" y="1"/>
            <a:ext cx="122410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E4EF-EFDD-49C7-9A12-E19AB3A0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122363"/>
            <a:ext cx="11858171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Beam-forming in Visible Light Communication For Multiple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667C-C6FE-47D3-8C91-93ED8D3C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1086" y="4996544"/>
            <a:ext cx="9144000" cy="2035628"/>
          </a:xfrm>
        </p:spPr>
        <p:txBody>
          <a:bodyPr/>
          <a:lstStyle/>
          <a:p>
            <a:pPr algn="l"/>
            <a:r>
              <a:rPr lang="en-US" dirty="0"/>
              <a:t>M.N.K.M Bandara</a:t>
            </a:r>
          </a:p>
          <a:p>
            <a:pPr algn="l"/>
            <a:r>
              <a:rPr lang="en-US" dirty="0"/>
              <a:t>S.M.S.M Bandara</a:t>
            </a:r>
          </a:p>
          <a:p>
            <a:pPr algn="l"/>
            <a:r>
              <a:rPr lang="en-US" dirty="0"/>
              <a:t>Faculty of Engineering</a:t>
            </a:r>
          </a:p>
          <a:p>
            <a:pPr algn="l"/>
            <a:r>
              <a:rPr lang="en-US" dirty="0"/>
              <a:t>Dept of ENTC</a:t>
            </a:r>
          </a:p>
        </p:txBody>
      </p:sp>
    </p:spTree>
    <p:extLst>
      <p:ext uri="{BB962C8B-B14F-4D97-AF65-F5344CB8AC3E}">
        <p14:creationId xmlns:p14="http://schemas.microsoft.com/office/powerpoint/2010/main" val="16997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Guide To Business Internet In Singapore - TechnologyHQ">
            <a:extLst>
              <a:ext uri="{FF2B5EF4-FFF2-40B4-BE49-F238E27FC236}">
                <a16:creationId xmlns:a16="http://schemas.microsoft.com/office/drawing/2014/main" id="{5DD6C92F-CDE3-42A6-93BF-F46C2797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67"/>
            <a:ext cx="12192000" cy="68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AF5F1C-DB7D-4374-A0D6-B5BB1983BDCF}"/>
              </a:ext>
            </a:extLst>
          </p:cNvPr>
          <p:cNvSpPr txBox="1"/>
          <p:nvPr/>
        </p:nvSpPr>
        <p:spPr>
          <a:xfrm>
            <a:off x="246743" y="377371"/>
            <a:ext cx="11698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Problem to be Solved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26C8C-9722-4A15-BD3E-40897240A2A4}"/>
              </a:ext>
            </a:extLst>
          </p:cNvPr>
          <p:cNvSpPr txBox="1"/>
          <p:nvPr/>
        </p:nvSpPr>
        <p:spPr>
          <a:xfrm>
            <a:off x="246743" y="2177143"/>
            <a:ext cx="116985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Indoor wireless communication faces challenges like limited coverage, interference, and scalability.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Visible Light Communication (VLC) offers a solution but has limitations.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Our project aims to address these limitations through VLC with beamforming.</a:t>
            </a:r>
          </a:p>
        </p:txBody>
      </p:sp>
    </p:spTree>
    <p:extLst>
      <p:ext uri="{BB962C8B-B14F-4D97-AF65-F5344CB8AC3E}">
        <p14:creationId xmlns:p14="http://schemas.microsoft.com/office/powerpoint/2010/main" val="84311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ireless Communication and Applications Above 100 GHz: Opportunities ...">
            <a:extLst>
              <a:ext uri="{FF2B5EF4-FFF2-40B4-BE49-F238E27FC236}">
                <a16:creationId xmlns:a16="http://schemas.microsoft.com/office/drawing/2014/main" id="{77549C05-9F1E-498F-B7FD-BBA828D6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9"/>
            <a:ext cx="12191999" cy="686041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8D999-ED80-47A0-A157-34B2A265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b="1" dirty="0"/>
              <a:t>Alternative Methods Have Been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D425-3BF6-4B91-8AB5-73555D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Conducted a thorough literature review on VLC and beamforming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Explored existing research on hardware and software solutions for indoor wireless communication.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Identified gaps and opportunities for innovation in VLC system design.</a:t>
            </a:r>
          </a:p>
        </p:txBody>
      </p:sp>
    </p:spTree>
    <p:extLst>
      <p:ext uri="{BB962C8B-B14F-4D97-AF65-F5344CB8AC3E}">
        <p14:creationId xmlns:p14="http://schemas.microsoft.com/office/powerpoint/2010/main" val="38399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reless communications, Networking and Information Theory Challenge ...">
            <a:extLst>
              <a:ext uri="{FF2B5EF4-FFF2-40B4-BE49-F238E27FC236}">
                <a16:creationId xmlns:a16="http://schemas.microsoft.com/office/drawing/2014/main" id="{F9827BF2-658A-4E7B-B807-4379C6FA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5C99D-C721-4FA5-8272-D8982DE2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Selected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6BA3-CC48-4A18-9749-67E794B1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Photodiodes offer sensitivity to detect modulated light signals transmitted by LEDs.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LEDs provide a reliable means of transmitting data wirelessly in indoor environments.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Combined use of photodiodes and LEDs offers a cost-effective and efficient solution for VLC with beamforming.</a:t>
            </a:r>
          </a:p>
        </p:txBody>
      </p:sp>
    </p:spTree>
    <p:extLst>
      <p:ext uri="{BB962C8B-B14F-4D97-AF65-F5344CB8AC3E}">
        <p14:creationId xmlns:p14="http://schemas.microsoft.com/office/powerpoint/2010/main" val="14211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33C2A-75B4-484B-A610-EB39FEFDC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77371"/>
            <a:ext cx="11074399" cy="62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lobal LiFi Tech: New Agreement with Oledcomm, the LiFi Precursor ...">
            <a:extLst>
              <a:ext uri="{FF2B5EF4-FFF2-40B4-BE49-F238E27FC236}">
                <a16:creationId xmlns:a16="http://schemas.microsoft.com/office/drawing/2014/main" id="{81B1EF25-7D61-40B6-ADB8-A4D97EF8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49937-FFCC-428F-B465-C79E26AE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Basic Architecture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B53-3F8E-49E9-A65E-F51F103C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Transmitter: LED array with individually controllable light intensity.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Receiver: Photodiode for capturing transmitted light signals.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Beamforming algorithms: Dynamically adjust LED array for optimal transmission detected by photodiodes.</a:t>
            </a:r>
          </a:p>
        </p:txBody>
      </p:sp>
    </p:spTree>
    <p:extLst>
      <p:ext uri="{BB962C8B-B14F-4D97-AF65-F5344CB8AC3E}">
        <p14:creationId xmlns:p14="http://schemas.microsoft.com/office/powerpoint/2010/main" val="2792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mium Photo | Businessman holding a logistic organisation with icon ...">
            <a:extLst>
              <a:ext uri="{FF2B5EF4-FFF2-40B4-BE49-F238E27FC236}">
                <a16:creationId xmlns:a16="http://schemas.microsoft.com/office/drawing/2014/main" id="{1B2BF211-0DB6-4D7C-87C3-F82F539E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5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4079-568C-4834-A058-291C1443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Possible Risk Factors/Obstacles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2B3-CBAD-409F-9E7E-C0F7361A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Complexity of hardware and software integration for photodiodes and LEDs.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Calibration and alignment challenges for LED array and photodiode.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Interference from ambient light sources affecting photodiode reception in VLC system.</a:t>
            </a:r>
          </a:p>
        </p:txBody>
      </p:sp>
    </p:spTree>
    <p:extLst>
      <p:ext uri="{BB962C8B-B14F-4D97-AF65-F5344CB8AC3E}">
        <p14:creationId xmlns:p14="http://schemas.microsoft.com/office/powerpoint/2010/main" val="32478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t’s a new reality, but I really miss face-to-face communication in ...">
            <a:extLst>
              <a:ext uri="{FF2B5EF4-FFF2-40B4-BE49-F238E27FC236}">
                <a16:creationId xmlns:a16="http://schemas.microsoft.com/office/drawing/2014/main" id="{F58C51E6-9772-473E-894E-E8E621AA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B9988-2BAB-414D-936C-74027EFF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66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Beam-forming in Visible Light Communication For Multiple Users</vt:lpstr>
      <vt:lpstr>PowerPoint Presentation</vt:lpstr>
      <vt:lpstr>  Alternative Methods Have Been Studied</vt:lpstr>
      <vt:lpstr>Selected Methods</vt:lpstr>
      <vt:lpstr>PowerPoint Presentation</vt:lpstr>
      <vt:lpstr>The Basic Architecture of the Project</vt:lpstr>
      <vt:lpstr>Possible Risk Factors/Obstacles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Beam-forming in Visible Light Communication For Multiple Users</dc:title>
  <dc:creator>Kavinda Bandara</dc:creator>
  <cp:lastModifiedBy>Kavinda Bandara</cp:lastModifiedBy>
  <cp:revision>9</cp:revision>
  <dcterms:created xsi:type="dcterms:W3CDTF">2024-05-04T14:18:39Z</dcterms:created>
  <dcterms:modified xsi:type="dcterms:W3CDTF">2024-05-04T15:27:41Z</dcterms:modified>
</cp:coreProperties>
</file>