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738" y="54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F9618-267A-43F5-8ECF-17CE7DB45886}" type="doc">
      <dgm:prSet loTypeId="urn:microsoft.com/office/officeart/2011/layout/HexagonRadial" loCatId="cycle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50685F0-56F4-4ABE-8698-6A368526A233}">
      <dgm:prSet phldrT="[Text]" phldr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A525BA1-2F66-45C7-ABE9-2B62B34C8A0B}" type="parTrans" cxnId="{9B92030C-D038-4F89-864D-97E1678B9E2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4D9FBB-C042-4278-BE4C-618BA712D694}" type="sibTrans" cxnId="{9B92030C-D038-4F89-864D-97E1678B9E2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FCC3E6-9785-4E99-9989-9CBB905B6F0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>
              <a:latin typeface="Calibri" panose="020F0502020204030204" pitchFamily="34" charset="0"/>
              <a:cs typeface="Calibri" panose="020F0502020204030204" pitchFamily="34" charset="0"/>
            </a:rPr>
            <a:t>Disaster Recovery</a:t>
          </a:r>
          <a:endParaRPr lang="en-US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1D7EFE-473A-41C2-B623-03D5B4BEC886}" type="parTrans" cxnId="{AA44BAE2-9336-42D1-983B-3433D3DCDC1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D44894-2F88-4AD7-B2D0-FC48D5884E45}" type="sibTrans" cxnId="{AA44BAE2-9336-42D1-983B-3433D3DCDC1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9930760-AE01-408C-A5B3-8F23D78F35C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>
              <a:latin typeface="Calibri" panose="020F0502020204030204" pitchFamily="34" charset="0"/>
              <a:cs typeface="Calibri" panose="020F0502020204030204" pitchFamily="34" charset="0"/>
            </a:rPr>
            <a:t>Scalability</a:t>
          </a:r>
          <a:endParaRPr lang="en-US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0A4C1-4DB3-42E6-89C4-211ECE519F1D}" type="parTrans" cxnId="{150FC453-FB75-4854-827F-5461C96481F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B032B-9B7C-49F4-A131-C7C20B630E33}" type="sibTrans" cxnId="{150FC453-FB75-4854-827F-5461C96481F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3F8A68-4D08-41C3-874A-19CF3ABFB39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>
              <a:latin typeface="Calibri" panose="020F0502020204030204" pitchFamily="34" charset="0"/>
              <a:cs typeface="Calibri" panose="020F0502020204030204" pitchFamily="34" charset="0"/>
            </a:rPr>
            <a:t>Continuous Operation</a:t>
          </a:r>
          <a:endParaRPr lang="en-US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960C69-EB65-4B8B-88C1-5915BDD321F6}" type="parTrans" cxnId="{00E780D9-B909-41EA-990D-26ABD45FBED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6BF4B2-D827-4AC5-8FA0-6BC99B249392}" type="sibTrans" cxnId="{00E780D9-B909-41EA-990D-26ABD45FBED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E6C0E6-6F24-4635-A2DE-34C2A4B4FC0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Enhanced Performance</a:t>
          </a:r>
          <a:endParaRPr lang="en-US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1BDE49-C0D4-4FF5-B594-DBED0246E557}" type="parTrans" cxnId="{288AE283-BD06-4514-B7E6-E468718A7BD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F85529-A381-4D20-8003-7DD0F538E7C2}" type="sibTrans" cxnId="{288AE283-BD06-4514-B7E6-E468718A7BD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53948B-8A9A-4A67-BEB2-226BE2FE6A74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>
              <a:latin typeface="Calibri" panose="020F0502020204030204" pitchFamily="34" charset="0"/>
              <a:cs typeface="Calibri" panose="020F0502020204030204" pitchFamily="34" charset="0"/>
            </a:rPr>
            <a:t>Availability</a:t>
          </a:r>
          <a:endParaRPr lang="en-US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364437-4E8D-449E-9CD1-6B4574EA9A3A}" type="parTrans" cxnId="{8D9EF5C0-5947-44C3-BCA5-5B853BFAA18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8A82E1-CC2C-4F36-B513-F30CD5ED17FD}" type="sibTrans" cxnId="{8D9EF5C0-5947-44C3-BCA5-5B853BFAA18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677756-5567-4941-B371-53E7586F1F8D}" type="pres">
      <dgm:prSet presAssocID="{840F9618-267A-43F5-8ECF-17CE7DB4588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52826EF-D7D8-429A-9776-7F0AD6B69E4E}" type="pres">
      <dgm:prSet presAssocID="{A50685F0-56F4-4ABE-8698-6A368526A233}" presName="Parent" presStyleLbl="node0" presStyleIdx="0" presStyleCnt="1">
        <dgm:presLayoutVars>
          <dgm:chMax val="6"/>
          <dgm:chPref val="6"/>
        </dgm:presLayoutVars>
      </dgm:prSet>
      <dgm:spPr/>
    </dgm:pt>
    <dgm:pt modelId="{93EC25AF-BF7F-4D8D-B525-1072DCCB9C88}" type="pres">
      <dgm:prSet presAssocID="{51FCC3E6-9785-4E99-9989-9CBB905B6F0E}" presName="Accent1" presStyleCnt="0"/>
      <dgm:spPr/>
    </dgm:pt>
    <dgm:pt modelId="{C0EA136E-EF83-4644-9A79-B98C012227CD}" type="pres">
      <dgm:prSet presAssocID="{51FCC3E6-9785-4E99-9989-9CBB905B6F0E}" presName="Accent" presStyleLbl="bgShp" presStyleIdx="0" presStyleCnt="5"/>
      <dgm:spPr/>
    </dgm:pt>
    <dgm:pt modelId="{CBEEBF5B-008A-450A-AACD-80E1D7ECC924}" type="pres">
      <dgm:prSet presAssocID="{51FCC3E6-9785-4E99-9989-9CBB905B6F0E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5D6C6E-D320-4321-9BA0-710B5C08B0BE}" type="pres">
      <dgm:prSet presAssocID="{99930760-AE01-408C-A5B3-8F23D78F35CA}" presName="Accent2" presStyleCnt="0"/>
      <dgm:spPr/>
    </dgm:pt>
    <dgm:pt modelId="{E883DD75-E559-48E1-BCF5-6A4ACEE8490D}" type="pres">
      <dgm:prSet presAssocID="{99930760-AE01-408C-A5B3-8F23D78F35CA}" presName="Accent" presStyleLbl="bgShp" presStyleIdx="1" presStyleCnt="5"/>
      <dgm:spPr/>
    </dgm:pt>
    <dgm:pt modelId="{05AF797B-F3ED-4B45-89DF-CFA058DF2CBC}" type="pres">
      <dgm:prSet presAssocID="{99930760-AE01-408C-A5B3-8F23D78F35CA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1BA35BC-5511-486D-86D7-AF4595BF1C02}" type="pres">
      <dgm:prSet presAssocID="{763F8A68-4D08-41C3-874A-19CF3ABFB39E}" presName="Accent3" presStyleCnt="0"/>
      <dgm:spPr/>
    </dgm:pt>
    <dgm:pt modelId="{6B26C5BF-4E7D-48AC-8A6A-EDEB784E0A12}" type="pres">
      <dgm:prSet presAssocID="{763F8A68-4D08-41C3-874A-19CF3ABFB39E}" presName="Accent" presStyleLbl="bgShp" presStyleIdx="2" presStyleCnt="5"/>
      <dgm:spPr/>
    </dgm:pt>
    <dgm:pt modelId="{26CB0CA6-9969-44AF-A139-D104F03A8656}" type="pres">
      <dgm:prSet presAssocID="{763F8A68-4D08-41C3-874A-19CF3ABFB39E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6F029DA-F3DC-43D2-B9D5-850AEDC731FF}" type="pres">
      <dgm:prSet presAssocID="{9EE6C0E6-6F24-4635-A2DE-34C2A4B4FC00}" presName="Accent4" presStyleCnt="0"/>
      <dgm:spPr/>
    </dgm:pt>
    <dgm:pt modelId="{8AAF9802-E01E-4697-A9C2-DF618A4F558D}" type="pres">
      <dgm:prSet presAssocID="{9EE6C0E6-6F24-4635-A2DE-34C2A4B4FC00}" presName="Accent" presStyleLbl="bgShp" presStyleIdx="3" presStyleCnt="5"/>
      <dgm:spPr/>
    </dgm:pt>
    <dgm:pt modelId="{937543E0-A04F-4CFA-8245-FF3CF111C297}" type="pres">
      <dgm:prSet presAssocID="{9EE6C0E6-6F24-4635-A2DE-34C2A4B4FC00}" presName="Child4" presStyleLbl="node1" presStyleIdx="3" presStyleCnt="5" custLinFactX="-372" custLinFactY="-88674" custLinFactNeighborX="-100000" custLinFactNeighborY="-100000">
        <dgm:presLayoutVars>
          <dgm:chMax val="0"/>
          <dgm:chPref val="0"/>
          <dgm:bulletEnabled val="1"/>
        </dgm:presLayoutVars>
      </dgm:prSet>
      <dgm:spPr/>
    </dgm:pt>
    <dgm:pt modelId="{D0C001B6-F986-45BB-9D75-3AEFAE642EFD}" type="pres">
      <dgm:prSet presAssocID="{0553948B-8A9A-4A67-BEB2-226BE2FE6A74}" presName="Accent5" presStyleCnt="0"/>
      <dgm:spPr/>
    </dgm:pt>
    <dgm:pt modelId="{AE9109E5-29C3-4F33-BC1B-7F4FAD1F3E41}" type="pres">
      <dgm:prSet presAssocID="{0553948B-8A9A-4A67-BEB2-226BE2FE6A74}" presName="Accent" presStyleLbl="bgShp" presStyleIdx="4" presStyleCnt="5"/>
      <dgm:spPr/>
    </dgm:pt>
    <dgm:pt modelId="{6F19785C-A9A7-42B6-90C4-5E93B14DE80F}" type="pres">
      <dgm:prSet presAssocID="{0553948B-8A9A-4A67-BEB2-226BE2FE6A74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B92030C-D038-4F89-864D-97E1678B9E27}" srcId="{840F9618-267A-43F5-8ECF-17CE7DB45886}" destId="{A50685F0-56F4-4ABE-8698-6A368526A233}" srcOrd="0" destOrd="0" parTransId="{BA525BA1-2F66-45C7-ABE9-2B62B34C8A0B}" sibTransId="{C34D9FBB-C042-4278-BE4C-618BA712D694}"/>
    <dgm:cxn modelId="{1BE6073B-009C-4DA6-98B6-56A537C5D6E3}" type="presOf" srcId="{840F9618-267A-43F5-8ECF-17CE7DB45886}" destId="{A8677756-5567-4941-B371-53E7586F1F8D}" srcOrd="0" destOrd="0" presId="urn:microsoft.com/office/officeart/2011/layout/HexagonRadial"/>
    <dgm:cxn modelId="{4DDC9E51-AC8A-4813-963D-CEC067AE9D6C}" type="presOf" srcId="{A50685F0-56F4-4ABE-8698-6A368526A233}" destId="{F52826EF-D7D8-429A-9776-7F0AD6B69E4E}" srcOrd="0" destOrd="0" presId="urn:microsoft.com/office/officeart/2011/layout/HexagonRadial"/>
    <dgm:cxn modelId="{150FC453-FB75-4854-827F-5461C96481FC}" srcId="{A50685F0-56F4-4ABE-8698-6A368526A233}" destId="{99930760-AE01-408C-A5B3-8F23D78F35CA}" srcOrd="1" destOrd="0" parTransId="{7F60A4C1-4DB3-42E6-89C4-211ECE519F1D}" sibTransId="{E69B032B-9B7C-49F4-A131-C7C20B630E33}"/>
    <dgm:cxn modelId="{288AE283-BD06-4514-B7E6-E468718A7BDB}" srcId="{A50685F0-56F4-4ABE-8698-6A368526A233}" destId="{9EE6C0E6-6F24-4635-A2DE-34C2A4B4FC00}" srcOrd="3" destOrd="0" parTransId="{271BDE49-C0D4-4FF5-B594-DBED0246E557}" sibTransId="{D0F85529-A381-4D20-8003-7DD0F538E7C2}"/>
    <dgm:cxn modelId="{3C3FA999-190F-48C9-A44B-42AA70E6533B}" type="presOf" srcId="{9EE6C0E6-6F24-4635-A2DE-34C2A4B4FC00}" destId="{937543E0-A04F-4CFA-8245-FF3CF111C297}" srcOrd="0" destOrd="0" presId="urn:microsoft.com/office/officeart/2011/layout/HexagonRadial"/>
    <dgm:cxn modelId="{8D9EF5C0-5947-44C3-BCA5-5B853BFAA187}" srcId="{A50685F0-56F4-4ABE-8698-6A368526A233}" destId="{0553948B-8A9A-4A67-BEB2-226BE2FE6A74}" srcOrd="4" destOrd="0" parTransId="{4C364437-4E8D-449E-9CD1-6B4574EA9A3A}" sibTransId="{EE8A82E1-CC2C-4F36-B513-F30CD5ED17FD}"/>
    <dgm:cxn modelId="{5719CFCC-5996-4C7E-A02A-EF97B8BA85B5}" type="presOf" srcId="{51FCC3E6-9785-4E99-9989-9CBB905B6F0E}" destId="{CBEEBF5B-008A-450A-AACD-80E1D7ECC924}" srcOrd="0" destOrd="0" presId="urn:microsoft.com/office/officeart/2011/layout/HexagonRadial"/>
    <dgm:cxn modelId="{8D2D17D2-BE9F-4E29-9F17-BF5AC0877394}" type="presOf" srcId="{763F8A68-4D08-41C3-874A-19CF3ABFB39E}" destId="{26CB0CA6-9969-44AF-A139-D104F03A8656}" srcOrd="0" destOrd="0" presId="urn:microsoft.com/office/officeart/2011/layout/HexagonRadial"/>
    <dgm:cxn modelId="{00E780D9-B909-41EA-990D-26ABD45FBED6}" srcId="{A50685F0-56F4-4ABE-8698-6A368526A233}" destId="{763F8A68-4D08-41C3-874A-19CF3ABFB39E}" srcOrd="2" destOrd="0" parTransId="{89960C69-EB65-4B8B-88C1-5915BDD321F6}" sibTransId="{756BF4B2-D827-4AC5-8FA0-6BC99B249392}"/>
    <dgm:cxn modelId="{AA44BAE2-9336-42D1-983B-3433D3DCDC1C}" srcId="{A50685F0-56F4-4ABE-8698-6A368526A233}" destId="{51FCC3E6-9785-4E99-9989-9CBB905B6F0E}" srcOrd="0" destOrd="0" parTransId="{541D7EFE-473A-41C2-B623-03D5B4BEC886}" sibTransId="{69D44894-2F88-4AD7-B2D0-FC48D5884E45}"/>
    <dgm:cxn modelId="{BC83ACF4-2BE1-431C-9725-F8298B913A2E}" type="presOf" srcId="{0553948B-8A9A-4A67-BEB2-226BE2FE6A74}" destId="{6F19785C-A9A7-42B6-90C4-5E93B14DE80F}" srcOrd="0" destOrd="0" presId="urn:microsoft.com/office/officeart/2011/layout/HexagonRadial"/>
    <dgm:cxn modelId="{FB8443FC-F6C2-4771-9F37-496F882B2F8C}" type="presOf" srcId="{99930760-AE01-408C-A5B3-8F23D78F35CA}" destId="{05AF797B-F3ED-4B45-89DF-CFA058DF2CBC}" srcOrd="0" destOrd="0" presId="urn:microsoft.com/office/officeart/2011/layout/HexagonRadial"/>
    <dgm:cxn modelId="{7D7C4013-E362-4559-AFF5-715DE0C1665D}" type="presParOf" srcId="{A8677756-5567-4941-B371-53E7586F1F8D}" destId="{F52826EF-D7D8-429A-9776-7F0AD6B69E4E}" srcOrd="0" destOrd="0" presId="urn:microsoft.com/office/officeart/2011/layout/HexagonRadial"/>
    <dgm:cxn modelId="{39E4B822-9985-4698-B613-CDEE432A555E}" type="presParOf" srcId="{A8677756-5567-4941-B371-53E7586F1F8D}" destId="{93EC25AF-BF7F-4D8D-B525-1072DCCB9C88}" srcOrd="1" destOrd="0" presId="urn:microsoft.com/office/officeart/2011/layout/HexagonRadial"/>
    <dgm:cxn modelId="{8FE35275-C8AB-49B4-B10B-72F9CC68C5EC}" type="presParOf" srcId="{93EC25AF-BF7F-4D8D-B525-1072DCCB9C88}" destId="{C0EA136E-EF83-4644-9A79-B98C012227CD}" srcOrd="0" destOrd="0" presId="urn:microsoft.com/office/officeart/2011/layout/HexagonRadial"/>
    <dgm:cxn modelId="{B0EE322F-9BB8-4C70-9F95-6D67C6317152}" type="presParOf" srcId="{A8677756-5567-4941-B371-53E7586F1F8D}" destId="{CBEEBF5B-008A-450A-AACD-80E1D7ECC924}" srcOrd="2" destOrd="0" presId="urn:microsoft.com/office/officeart/2011/layout/HexagonRadial"/>
    <dgm:cxn modelId="{C30DED57-D5AE-4D15-B8F0-A0C0F511FEF3}" type="presParOf" srcId="{A8677756-5567-4941-B371-53E7586F1F8D}" destId="{2F5D6C6E-D320-4321-9BA0-710B5C08B0BE}" srcOrd="3" destOrd="0" presId="urn:microsoft.com/office/officeart/2011/layout/HexagonRadial"/>
    <dgm:cxn modelId="{B4835B69-CF15-498B-931D-54E3AE6FCFF7}" type="presParOf" srcId="{2F5D6C6E-D320-4321-9BA0-710B5C08B0BE}" destId="{E883DD75-E559-48E1-BCF5-6A4ACEE8490D}" srcOrd="0" destOrd="0" presId="urn:microsoft.com/office/officeart/2011/layout/HexagonRadial"/>
    <dgm:cxn modelId="{011B4B8A-0B52-49C5-904F-1E801F9F2769}" type="presParOf" srcId="{A8677756-5567-4941-B371-53E7586F1F8D}" destId="{05AF797B-F3ED-4B45-89DF-CFA058DF2CBC}" srcOrd="4" destOrd="0" presId="urn:microsoft.com/office/officeart/2011/layout/HexagonRadial"/>
    <dgm:cxn modelId="{C16F2309-B590-4AE9-A8C3-0E70B9EC8A27}" type="presParOf" srcId="{A8677756-5567-4941-B371-53E7586F1F8D}" destId="{C1BA35BC-5511-486D-86D7-AF4595BF1C02}" srcOrd="5" destOrd="0" presId="urn:microsoft.com/office/officeart/2011/layout/HexagonRadial"/>
    <dgm:cxn modelId="{4194D170-87C5-4D9C-9A94-E49198E145D4}" type="presParOf" srcId="{C1BA35BC-5511-486D-86D7-AF4595BF1C02}" destId="{6B26C5BF-4E7D-48AC-8A6A-EDEB784E0A12}" srcOrd="0" destOrd="0" presId="urn:microsoft.com/office/officeart/2011/layout/HexagonRadial"/>
    <dgm:cxn modelId="{6AC98BFB-7FEC-4E4D-9DB7-966213A1AA6A}" type="presParOf" srcId="{A8677756-5567-4941-B371-53E7586F1F8D}" destId="{26CB0CA6-9969-44AF-A139-D104F03A8656}" srcOrd="6" destOrd="0" presId="urn:microsoft.com/office/officeart/2011/layout/HexagonRadial"/>
    <dgm:cxn modelId="{2B55142C-5C0E-4260-99B2-E1705FC97300}" type="presParOf" srcId="{A8677756-5567-4941-B371-53E7586F1F8D}" destId="{E6F029DA-F3DC-43D2-B9D5-850AEDC731FF}" srcOrd="7" destOrd="0" presId="urn:microsoft.com/office/officeart/2011/layout/HexagonRadial"/>
    <dgm:cxn modelId="{3AE4A160-4C0A-458F-9F07-B602C1FAE73D}" type="presParOf" srcId="{E6F029DA-F3DC-43D2-B9D5-850AEDC731FF}" destId="{8AAF9802-E01E-4697-A9C2-DF618A4F558D}" srcOrd="0" destOrd="0" presId="urn:microsoft.com/office/officeart/2011/layout/HexagonRadial"/>
    <dgm:cxn modelId="{B6C5F03A-695B-4217-A803-FEF3C7412D7B}" type="presParOf" srcId="{A8677756-5567-4941-B371-53E7586F1F8D}" destId="{937543E0-A04F-4CFA-8245-FF3CF111C297}" srcOrd="8" destOrd="0" presId="urn:microsoft.com/office/officeart/2011/layout/HexagonRadial"/>
    <dgm:cxn modelId="{5591511E-3A7B-4ACD-AE14-0109068E3653}" type="presParOf" srcId="{A8677756-5567-4941-B371-53E7586F1F8D}" destId="{D0C001B6-F986-45BB-9D75-3AEFAE642EFD}" srcOrd="9" destOrd="0" presId="urn:microsoft.com/office/officeart/2011/layout/HexagonRadial"/>
    <dgm:cxn modelId="{E33309D5-66E0-41C7-8F74-F46E0D680329}" type="presParOf" srcId="{D0C001B6-F986-45BB-9D75-3AEFAE642EFD}" destId="{AE9109E5-29C3-4F33-BC1B-7F4FAD1F3E41}" srcOrd="0" destOrd="0" presId="urn:microsoft.com/office/officeart/2011/layout/HexagonRadial"/>
    <dgm:cxn modelId="{598DF86B-2A99-472F-B13D-E111BAA83412}" type="presParOf" srcId="{A8677756-5567-4941-B371-53E7586F1F8D}" destId="{6F19785C-A9A7-42B6-90C4-5E93B14DE80F}" srcOrd="10" destOrd="0" presId="urn:microsoft.com/office/officeart/2011/layout/HexagonRadial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F9618-267A-43F5-8ECF-17CE7DB45886}" type="doc">
      <dgm:prSet loTypeId="urn:microsoft.com/office/officeart/2011/layout/HexagonRadial" loCatId="cycle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50685F0-56F4-4ABE-8698-6A368526A233}">
      <dgm:prSet phldrT="[Text]" phldr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A525BA1-2F66-45C7-ABE9-2B62B34C8A0B}" type="parTrans" cxnId="{9B92030C-D038-4F89-864D-97E1678B9E2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4D9FBB-C042-4278-BE4C-618BA712D694}" type="sibTrans" cxnId="{9B92030C-D038-4F89-864D-97E1678B9E2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FCC3E6-9785-4E99-9989-9CBB905B6F0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Complexity</a:t>
          </a:r>
        </a:p>
      </dgm:t>
    </dgm:pt>
    <dgm:pt modelId="{541D7EFE-473A-41C2-B623-03D5B4BEC886}" type="parTrans" cxnId="{AA44BAE2-9336-42D1-983B-3433D3DCDC1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D44894-2F88-4AD7-B2D0-FC48D5884E45}" type="sibTrans" cxnId="{AA44BAE2-9336-42D1-983B-3433D3DCDC1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9930760-AE01-408C-A5B3-8F23D78F35C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Maintenance</a:t>
          </a:r>
          <a:endParaRPr lang="en-US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0A4C1-4DB3-42E6-89C4-211ECE519F1D}" type="parTrans" cxnId="{150FC453-FB75-4854-827F-5461C96481F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9B032B-9B7C-49F4-A131-C7C20B630E33}" type="sibTrans" cxnId="{150FC453-FB75-4854-827F-5461C96481F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63F8A68-4D08-41C3-874A-19CF3ABFB39E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Higher Resource Usage</a:t>
          </a:r>
        </a:p>
      </dgm:t>
    </dgm:pt>
    <dgm:pt modelId="{89960C69-EB65-4B8B-88C1-5915BDD321F6}" type="parTrans" cxnId="{00E780D9-B909-41EA-990D-26ABD45FBED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56BF4B2-D827-4AC5-8FA0-6BC99B249392}" type="sibTrans" cxnId="{00E780D9-B909-41EA-990D-26ABD45FBED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EE6C0E6-6F24-4635-A2DE-34C2A4B4FC0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Lags in propagation</a:t>
          </a:r>
          <a:endParaRPr lang="en-US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1BDE49-C0D4-4FF5-B594-DBED0246E557}" type="parTrans" cxnId="{288AE283-BD06-4514-B7E6-E468718A7BD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F85529-A381-4D20-8003-7DD0F538E7C2}" type="sibTrans" cxnId="{288AE283-BD06-4514-B7E6-E468718A7BD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53948B-8A9A-4A67-BEB2-226BE2FE6A74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Consistency Issues</a:t>
          </a:r>
          <a:endParaRPr lang="en-US" b="1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364437-4E8D-449E-9CD1-6B4574EA9A3A}" type="parTrans" cxnId="{8D9EF5C0-5947-44C3-BCA5-5B853BFAA18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8A82E1-CC2C-4F36-B513-F30CD5ED17FD}" type="sibTrans" cxnId="{8D9EF5C0-5947-44C3-BCA5-5B853BFAA18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8677756-5567-4941-B371-53E7586F1F8D}" type="pres">
      <dgm:prSet presAssocID="{840F9618-267A-43F5-8ECF-17CE7DB4588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52826EF-D7D8-429A-9776-7F0AD6B69E4E}" type="pres">
      <dgm:prSet presAssocID="{A50685F0-56F4-4ABE-8698-6A368526A233}" presName="Parent" presStyleLbl="node0" presStyleIdx="0" presStyleCnt="1">
        <dgm:presLayoutVars>
          <dgm:chMax val="6"/>
          <dgm:chPref val="6"/>
        </dgm:presLayoutVars>
      </dgm:prSet>
      <dgm:spPr/>
    </dgm:pt>
    <dgm:pt modelId="{93EC25AF-BF7F-4D8D-B525-1072DCCB9C88}" type="pres">
      <dgm:prSet presAssocID="{51FCC3E6-9785-4E99-9989-9CBB905B6F0E}" presName="Accent1" presStyleCnt="0"/>
      <dgm:spPr/>
    </dgm:pt>
    <dgm:pt modelId="{C0EA136E-EF83-4644-9A79-B98C012227CD}" type="pres">
      <dgm:prSet presAssocID="{51FCC3E6-9785-4E99-9989-9CBB905B6F0E}" presName="Accent" presStyleLbl="bgShp" presStyleIdx="0" presStyleCnt="5"/>
      <dgm:spPr/>
    </dgm:pt>
    <dgm:pt modelId="{CBEEBF5B-008A-450A-AACD-80E1D7ECC924}" type="pres">
      <dgm:prSet presAssocID="{51FCC3E6-9785-4E99-9989-9CBB905B6F0E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F5D6C6E-D320-4321-9BA0-710B5C08B0BE}" type="pres">
      <dgm:prSet presAssocID="{99930760-AE01-408C-A5B3-8F23D78F35CA}" presName="Accent2" presStyleCnt="0"/>
      <dgm:spPr/>
    </dgm:pt>
    <dgm:pt modelId="{E883DD75-E559-48E1-BCF5-6A4ACEE8490D}" type="pres">
      <dgm:prSet presAssocID="{99930760-AE01-408C-A5B3-8F23D78F35CA}" presName="Accent" presStyleLbl="bgShp" presStyleIdx="1" presStyleCnt="5"/>
      <dgm:spPr/>
    </dgm:pt>
    <dgm:pt modelId="{05AF797B-F3ED-4B45-89DF-CFA058DF2CBC}" type="pres">
      <dgm:prSet presAssocID="{99930760-AE01-408C-A5B3-8F23D78F35CA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1BA35BC-5511-486D-86D7-AF4595BF1C02}" type="pres">
      <dgm:prSet presAssocID="{763F8A68-4D08-41C3-874A-19CF3ABFB39E}" presName="Accent3" presStyleCnt="0"/>
      <dgm:spPr/>
    </dgm:pt>
    <dgm:pt modelId="{6B26C5BF-4E7D-48AC-8A6A-EDEB784E0A12}" type="pres">
      <dgm:prSet presAssocID="{763F8A68-4D08-41C3-874A-19CF3ABFB39E}" presName="Accent" presStyleLbl="bgShp" presStyleIdx="2" presStyleCnt="5"/>
      <dgm:spPr/>
    </dgm:pt>
    <dgm:pt modelId="{26CB0CA6-9969-44AF-A139-D104F03A8656}" type="pres">
      <dgm:prSet presAssocID="{763F8A68-4D08-41C3-874A-19CF3ABFB39E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6F029DA-F3DC-43D2-B9D5-850AEDC731FF}" type="pres">
      <dgm:prSet presAssocID="{9EE6C0E6-6F24-4635-A2DE-34C2A4B4FC00}" presName="Accent4" presStyleCnt="0"/>
      <dgm:spPr/>
    </dgm:pt>
    <dgm:pt modelId="{8AAF9802-E01E-4697-A9C2-DF618A4F558D}" type="pres">
      <dgm:prSet presAssocID="{9EE6C0E6-6F24-4635-A2DE-34C2A4B4FC00}" presName="Accent" presStyleLbl="bgShp" presStyleIdx="3" presStyleCnt="5"/>
      <dgm:spPr/>
    </dgm:pt>
    <dgm:pt modelId="{937543E0-A04F-4CFA-8245-FF3CF111C297}" type="pres">
      <dgm:prSet presAssocID="{9EE6C0E6-6F24-4635-A2DE-34C2A4B4FC00}" presName="Child4" presStyleLbl="node1" presStyleIdx="3" presStyleCnt="5" custLinFactX="-372" custLinFactY="-88674" custLinFactNeighborX="-100000" custLinFactNeighborY="-100000">
        <dgm:presLayoutVars>
          <dgm:chMax val="0"/>
          <dgm:chPref val="0"/>
          <dgm:bulletEnabled val="1"/>
        </dgm:presLayoutVars>
      </dgm:prSet>
      <dgm:spPr/>
    </dgm:pt>
    <dgm:pt modelId="{D0C001B6-F986-45BB-9D75-3AEFAE642EFD}" type="pres">
      <dgm:prSet presAssocID="{0553948B-8A9A-4A67-BEB2-226BE2FE6A74}" presName="Accent5" presStyleCnt="0"/>
      <dgm:spPr/>
    </dgm:pt>
    <dgm:pt modelId="{AE9109E5-29C3-4F33-BC1B-7F4FAD1F3E41}" type="pres">
      <dgm:prSet presAssocID="{0553948B-8A9A-4A67-BEB2-226BE2FE6A74}" presName="Accent" presStyleLbl="bgShp" presStyleIdx="4" presStyleCnt="5"/>
      <dgm:spPr/>
    </dgm:pt>
    <dgm:pt modelId="{6F19785C-A9A7-42B6-90C4-5E93B14DE80F}" type="pres">
      <dgm:prSet presAssocID="{0553948B-8A9A-4A67-BEB2-226BE2FE6A74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B92030C-D038-4F89-864D-97E1678B9E27}" srcId="{840F9618-267A-43F5-8ECF-17CE7DB45886}" destId="{A50685F0-56F4-4ABE-8698-6A368526A233}" srcOrd="0" destOrd="0" parTransId="{BA525BA1-2F66-45C7-ABE9-2B62B34C8A0B}" sibTransId="{C34D9FBB-C042-4278-BE4C-618BA712D694}"/>
    <dgm:cxn modelId="{1BE6073B-009C-4DA6-98B6-56A537C5D6E3}" type="presOf" srcId="{840F9618-267A-43F5-8ECF-17CE7DB45886}" destId="{A8677756-5567-4941-B371-53E7586F1F8D}" srcOrd="0" destOrd="0" presId="urn:microsoft.com/office/officeart/2011/layout/HexagonRadial"/>
    <dgm:cxn modelId="{4DDC9E51-AC8A-4813-963D-CEC067AE9D6C}" type="presOf" srcId="{A50685F0-56F4-4ABE-8698-6A368526A233}" destId="{F52826EF-D7D8-429A-9776-7F0AD6B69E4E}" srcOrd="0" destOrd="0" presId="urn:microsoft.com/office/officeart/2011/layout/HexagonRadial"/>
    <dgm:cxn modelId="{150FC453-FB75-4854-827F-5461C96481FC}" srcId="{A50685F0-56F4-4ABE-8698-6A368526A233}" destId="{99930760-AE01-408C-A5B3-8F23D78F35CA}" srcOrd="1" destOrd="0" parTransId="{7F60A4C1-4DB3-42E6-89C4-211ECE519F1D}" sibTransId="{E69B032B-9B7C-49F4-A131-C7C20B630E33}"/>
    <dgm:cxn modelId="{288AE283-BD06-4514-B7E6-E468718A7BDB}" srcId="{A50685F0-56F4-4ABE-8698-6A368526A233}" destId="{9EE6C0E6-6F24-4635-A2DE-34C2A4B4FC00}" srcOrd="3" destOrd="0" parTransId="{271BDE49-C0D4-4FF5-B594-DBED0246E557}" sibTransId="{D0F85529-A381-4D20-8003-7DD0F538E7C2}"/>
    <dgm:cxn modelId="{3C3FA999-190F-48C9-A44B-42AA70E6533B}" type="presOf" srcId="{9EE6C0E6-6F24-4635-A2DE-34C2A4B4FC00}" destId="{937543E0-A04F-4CFA-8245-FF3CF111C297}" srcOrd="0" destOrd="0" presId="urn:microsoft.com/office/officeart/2011/layout/HexagonRadial"/>
    <dgm:cxn modelId="{8D9EF5C0-5947-44C3-BCA5-5B853BFAA187}" srcId="{A50685F0-56F4-4ABE-8698-6A368526A233}" destId="{0553948B-8A9A-4A67-BEB2-226BE2FE6A74}" srcOrd="4" destOrd="0" parTransId="{4C364437-4E8D-449E-9CD1-6B4574EA9A3A}" sibTransId="{EE8A82E1-CC2C-4F36-B513-F30CD5ED17FD}"/>
    <dgm:cxn modelId="{5719CFCC-5996-4C7E-A02A-EF97B8BA85B5}" type="presOf" srcId="{51FCC3E6-9785-4E99-9989-9CBB905B6F0E}" destId="{CBEEBF5B-008A-450A-AACD-80E1D7ECC924}" srcOrd="0" destOrd="0" presId="urn:microsoft.com/office/officeart/2011/layout/HexagonRadial"/>
    <dgm:cxn modelId="{8D2D17D2-BE9F-4E29-9F17-BF5AC0877394}" type="presOf" srcId="{763F8A68-4D08-41C3-874A-19CF3ABFB39E}" destId="{26CB0CA6-9969-44AF-A139-D104F03A8656}" srcOrd="0" destOrd="0" presId="urn:microsoft.com/office/officeart/2011/layout/HexagonRadial"/>
    <dgm:cxn modelId="{00E780D9-B909-41EA-990D-26ABD45FBED6}" srcId="{A50685F0-56F4-4ABE-8698-6A368526A233}" destId="{763F8A68-4D08-41C3-874A-19CF3ABFB39E}" srcOrd="2" destOrd="0" parTransId="{89960C69-EB65-4B8B-88C1-5915BDD321F6}" sibTransId="{756BF4B2-D827-4AC5-8FA0-6BC99B249392}"/>
    <dgm:cxn modelId="{AA44BAE2-9336-42D1-983B-3433D3DCDC1C}" srcId="{A50685F0-56F4-4ABE-8698-6A368526A233}" destId="{51FCC3E6-9785-4E99-9989-9CBB905B6F0E}" srcOrd="0" destOrd="0" parTransId="{541D7EFE-473A-41C2-B623-03D5B4BEC886}" sibTransId="{69D44894-2F88-4AD7-B2D0-FC48D5884E45}"/>
    <dgm:cxn modelId="{BC83ACF4-2BE1-431C-9725-F8298B913A2E}" type="presOf" srcId="{0553948B-8A9A-4A67-BEB2-226BE2FE6A74}" destId="{6F19785C-A9A7-42B6-90C4-5E93B14DE80F}" srcOrd="0" destOrd="0" presId="urn:microsoft.com/office/officeart/2011/layout/HexagonRadial"/>
    <dgm:cxn modelId="{FB8443FC-F6C2-4771-9F37-496F882B2F8C}" type="presOf" srcId="{99930760-AE01-408C-A5B3-8F23D78F35CA}" destId="{05AF797B-F3ED-4B45-89DF-CFA058DF2CBC}" srcOrd="0" destOrd="0" presId="urn:microsoft.com/office/officeart/2011/layout/HexagonRadial"/>
    <dgm:cxn modelId="{7D7C4013-E362-4559-AFF5-715DE0C1665D}" type="presParOf" srcId="{A8677756-5567-4941-B371-53E7586F1F8D}" destId="{F52826EF-D7D8-429A-9776-7F0AD6B69E4E}" srcOrd="0" destOrd="0" presId="urn:microsoft.com/office/officeart/2011/layout/HexagonRadial"/>
    <dgm:cxn modelId="{39E4B822-9985-4698-B613-CDEE432A555E}" type="presParOf" srcId="{A8677756-5567-4941-B371-53E7586F1F8D}" destId="{93EC25AF-BF7F-4D8D-B525-1072DCCB9C88}" srcOrd="1" destOrd="0" presId="urn:microsoft.com/office/officeart/2011/layout/HexagonRadial"/>
    <dgm:cxn modelId="{8FE35275-C8AB-49B4-B10B-72F9CC68C5EC}" type="presParOf" srcId="{93EC25AF-BF7F-4D8D-B525-1072DCCB9C88}" destId="{C0EA136E-EF83-4644-9A79-B98C012227CD}" srcOrd="0" destOrd="0" presId="urn:microsoft.com/office/officeart/2011/layout/HexagonRadial"/>
    <dgm:cxn modelId="{B0EE322F-9BB8-4C70-9F95-6D67C6317152}" type="presParOf" srcId="{A8677756-5567-4941-B371-53E7586F1F8D}" destId="{CBEEBF5B-008A-450A-AACD-80E1D7ECC924}" srcOrd="2" destOrd="0" presId="urn:microsoft.com/office/officeart/2011/layout/HexagonRadial"/>
    <dgm:cxn modelId="{C30DED57-D5AE-4D15-B8F0-A0C0F511FEF3}" type="presParOf" srcId="{A8677756-5567-4941-B371-53E7586F1F8D}" destId="{2F5D6C6E-D320-4321-9BA0-710B5C08B0BE}" srcOrd="3" destOrd="0" presId="urn:microsoft.com/office/officeart/2011/layout/HexagonRadial"/>
    <dgm:cxn modelId="{B4835B69-CF15-498B-931D-54E3AE6FCFF7}" type="presParOf" srcId="{2F5D6C6E-D320-4321-9BA0-710B5C08B0BE}" destId="{E883DD75-E559-48E1-BCF5-6A4ACEE8490D}" srcOrd="0" destOrd="0" presId="urn:microsoft.com/office/officeart/2011/layout/HexagonRadial"/>
    <dgm:cxn modelId="{011B4B8A-0B52-49C5-904F-1E801F9F2769}" type="presParOf" srcId="{A8677756-5567-4941-B371-53E7586F1F8D}" destId="{05AF797B-F3ED-4B45-89DF-CFA058DF2CBC}" srcOrd="4" destOrd="0" presId="urn:microsoft.com/office/officeart/2011/layout/HexagonRadial"/>
    <dgm:cxn modelId="{C16F2309-B590-4AE9-A8C3-0E70B9EC8A27}" type="presParOf" srcId="{A8677756-5567-4941-B371-53E7586F1F8D}" destId="{C1BA35BC-5511-486D-86D7-AF4595BF1C02}" srcOrd="5" destOrd="0" presId="urn:microsoft.com/office/officeart/2011/layout/HexagonRadial"/>
    <dgm:cxn modelId="{4194D170-87C5-4D9C-9A94-E49198E145D4}" type="presParOf" srcId="{C1BA35BC-5511-486D-86D7-AF4595BF1C02}" destId="{6B26C5BF-4E7D-48AC-8A6A-EDEB784E0A12}" srcOrd="0" destOrd="0" presId="urn:microsoft.com/office/officeart/2011/layout/HexagonRadial"/>
    <dgm:cxn modelId="{6AC98BFB-7FEC-4E4D-9DB7-966213A1AA6A}" type="presParOf" srcId="{A8677756-5567-4941-B371-53E7586F1F8D}" destId="{26CB0CA6-9969-44AF-A139-D104F03A8656}" srcOrd="6" destOrd="0" presId="urn:microsoft.com/office/officeart/2011/layout/HexagonRadial"/>
    <dgm:cxn modelId="{2B55142C-5C0E-4260-99B2-E1705FC97300}" type="presParOf" srcId="{A8677756-5567-4941-B371-53E7586F1F8D}" destId="{E6F029DA-F3DC-43D2-B9D5-850AEDC731FF}" srcOrd="7" destOrd="0" presId="urn:microsoft.com/office/officeart/2011/layout/HexagonRadial"/>
    <dgm:cxn modelId="{3AE4A160-4C0A-458F-9F07-B602C1FAE73D}" type="presParOf" srcId="{E6F029DA-F3DC-43D2-B9D5-850AEDC731FF}" destId="{8AAF9802-E01E-4697-A9C2-DF618A4F558D}" srcOrd="0" destOrd="0" presId="urn:microsoft.com/office/officeart/2011/layout/HexagonRadial"/>
    <dgm:cxn modelId="{B6C5F03A-695B-4217-A803-FEF3C7412D7B}" type="presParOf" srcId="{A8677756-5567-4941-B371-53E7586F1F8D}" destId="{937543E0-A04F-4CFA-8245-FF3CF111C297}" srcOrd="8" destOrd="0" presId="urn:microsoft.com/office/officeart/2011/layout/HexagonRadial"/>
    <dgm:cxn modelId="{5591511E-3A7B-4ACD-AE14-0109068E3653}" type="presParOf" srcId="{A8677756-5567-4941-B371-53E7586F1F8D}" destId="{D0C001B6-F986-45BB-9D75-3AEFAE642EFD}" srcOrd="9" destOrd="0" presId="urn:microsoft.com/office/officeart/2011/layout/HexagonRadial"/>
    <dgm:cxn modelId="{E33309D5-66E0-41C7-8F74-F46E0D680329}" type="presParOf" srcId="{D0C001B6-F986-45BB-9D75-3AEFAE642EFD}" destId="{AE9109E5-29C3-4F33-BC1B-7F4FAD1F3E41}" srcOrd="0" destOrd="0" presId="urn:microsoft.com/office/officeart/2011/layout/HexagonRadial"/>
    <dgm:cxn modelId="{598DF86B-2A99-472F-B13D-E111BAA83412}" type="presParOf" srcId="{A8677756-5567-4941-B371-53E7586F1F8D}" destId="{6F19785C-A9A7-42B6-90C4-5E93B14DE80F}" srcOrd="10" destOrd="0" presId="urn:microsoft.com/office/officeart/2011/layout/HexagonRadial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826EF-D7D8-429A-9776-7F0AD6B69E4E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21004" y="2066564"/>
        <a:ext cx="1485474" cy="1284995"/>
      </dsp:txXfrm>
    </dsp:sp>
    <dsp:sp modelId="{E883DD75-E559-48E1-BCF5-6A4ACEE8490D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BEEBF5B-008A-450A-AACD-80E1D7ECC924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" panose="020F0502020204030204" pitchFamily="34" charset="0"/>
              <a:cs typeface="Calibri" panose="020F0502020204030204" pitchFamily="34" charset="0"/>
            </a:rPr>
            <a:t>Disaster Recovery</a:t>
          </a:r>
          <a:endParaRPr lang="en-US" sz="17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59220" y="261045"/>
        <a:ext cx="1217310" cy="1053116"/>
      </dsp:txXfrm>
    </dsp:sp>
    <dsp:sp modelId="{6B26C5BF-4E7D-48AC-8A6A-EDEB784E0A12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5AF797B-F3ED-4B45-89DF-CFA058DF2CBC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" panose="020F0502020204030204" pitchFamily="34" charset="0"/>
              <a:cs typeface="Calibri" panose="020F0502020204030204" pitchFamily="34" charset="0"/>
            </a:rPr>
            <a:t>Scalability</a:t>
          </a:r>
          <a:endParaRPr lang="en-US" sz="17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29106" y="1229902"/>
        <a:ext cx="1217310" cy="1053116"/>
      </dsp:txXfrm>
    </dsp:sp>
    <dsp:sp modelId="{8AAF9802-E01E-4697-A9C2-DF618A4F558D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6CB0CA6-9969-44AF-A139-D104F03A8656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" panose="020F0502020204030204" pitchFamily="34" charset="0"/>
              <a:cs typeface="Calibri" panose="020F0502020204030204" pitchFamily="34" charset="0"/>
            </a:rPr>
            <a:t>Continuous Operation</a:t>
          </a:r>
          <a:endParaRPr lang="en-US" sz="17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29106" y="3134564"/>
        <a:ext cx="1217310" cy="1053116"/>
      </dsp:txXfrm>
    </dsp:sp>
    <dsp:sp modelId="{AE9109E5-29C3-4F33-BC1B-7F4FAD1F3E41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37543E0-A04F-4CFA-8245-FF3CF111C297}">
      <dsp:nvSpPr>
        <dsp:cNvPr id="0" name=""/>
        <dsp:cNvSpPr/>
      </dsp:nvSpPr>
      <dsp:spPr>
        <a:xfrm>
          <a:off x="1329901" y="871455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" panose="020F0502020204030204" pitchFamily="34" charset="0"/>
              <a:cs typeface="Calibri" panose="020F0502020204030204" pitchFamily="34" charset="0"/>
            </a:rPr>
            <a:t>Enhanced Performance</a:t>
          </a:r>
          <a:endParaRPr lang="en-US" sz="17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31646" y="1132500"/>
        <a:ext cx="1217310" cy="1053116"/>
      </dsp:txXfrm>
    </dsp:sp>
    <dsp:sp modelId="{6F19785C-A9A7-42B6-90C4-5E93B14DE80F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" panose="020F0502020204030204" pitchFamily="34" charset="0"/>
              <a:cs typeface="Calibri" panose="020F0502020204030204" pitchFamily="34" charset="0"/>
            </a:rPr>
            <a:t>Availability</a:t>
          </a:r>
          <a:endParaRPr lang="en-US" sz="17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81582" y="3135647"/>
        <a:ext cx="1217310" cy="1053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826EF-D7D8-429A-9776-7F0AD6B69E4E}">
      <dsp:nvSpPr>
        <dsp:cNvPr id="0" name=""/>
        <dsp:cNvSpPr/>
      </dsp:nvSpPr>
      <dsp:spPr>
        <a:xfrm>
          <a:off x="2952810" y="174806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21004" y="2066564"/>
        <a:ext cx="1485474" cy="1284995"/>
      </dsp:txXfrm>
    </dsp:sp>
    <dsp:sp modelId="{E883DD75-E559-48E1-BCF5-6A4ACEE8490D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CBEEBF5B-008A-450A-AACD-80E1D7ECC924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rPr>
            <a:t>Complexity</a:t>
          </a:r>
        </a:p>
      </dsp:txBody>
      <dsp:txXfrm>
        <a:off x="3459220" y="261045"/>
        <a:ext cx="1217310" cy="1053116"/>
      </dsp:txXfrm>
    </dsp:sp>
    <dsp:sp modelId="{6B26C5BF-4E7D-48AC-8A6A-EDEB784E0A12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5AF797B-F3ED-4B45-89DF-CFA058DF2CBC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Maintenance</a:t>
          </a:r>
          <a:endParaRPr lang="en-US" sz="16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129106" y="1229902"/>
        <a:ext cx="1217310" cy="1053116"/>
      </dsp:txXfrm>
    </dsp:sp>
    <dsp:sp modelId="{8AAF9802-E01E-4697-A9C2-DF618A4F558D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6CB0CA6-9969-44AF-A139-D104F03A8656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 spc="0" dirty="0">
              <a:ln w="0"/>
              <a:effectLst/>
              <a:latin typeface="Calibri" panose="020F0502020204030204" pitchFamily="34" charset="0"/>
              <a:cs typeface="Calibri" panose="020F0502020204030204" pitchFamily="34" charset="0"/>
            </a:rPr>
            <a:t>Higher Resource Usage</a:t>
          </a:r>
        </a:p>
      </dsp:txBody>
      <dsp:txXfrm>
        <a:off x="5129106" y="3134564"/>
        <a:ext cx="1217310" cy="1053116"/>
      </dsp:txXfrm>
    </dsp:sp>
    <dsp:sp modelId="{AE9109E5-29C3-4F33-BC1B-7F4FAD1F3E41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37543E0-A04F-4CFA-8245-FF3CF111C297}">
      <dsp:nvSpPr>
        <dsp:cNvPr id="0" name=""/>
        <dsp:cNvSpPr/>
      </dsp:nvSpPr>
      <dsp:spPr>
        <a:xfrm>
          <a:off x="1329901" y="871455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Lags in propagation</a:t>
          </a:r>
          <a:endParaRPr lang="en-US" sz="16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31646" y="1132500"/>
        <a:ext cx="1217310" cy="1053116"/>
      </dsp:txXfrm>
    </dsp:sp>
    <dsp:sp modelId="{6F19785C-A9A7-42B6-90C4-5E93B14DE80F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lt1"/>
        </a:solidFill>
        <a:ln w="19050" cap="rnd" cmpd="sng" algn="ctr">
          <a:solidFill>
            <a:schemeClr val="accent2">
              <a:lumMod val="50000"/>
            </a:schemeClr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Consistency Issues</a:t>
          </a:r>
          <a:endParaRPr lang="en-US" sz="1600" b="1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81582" y="3135647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93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07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5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1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8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9BC0-C676-4FB3-8ABF-79851876A4A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15E3CF-3A11-477F-A6FF-F4A8A52C3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5"/>
          <p:cNvSpPr/>
          <p:nvPr/>
        </p:nvSpPr>
        <p:spPr>
          <a:xfrm>
            <a:off x="1139515" y="3030361"/>
            <a:ext cx="9912969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COMP60022		Decision Analytics</a:t>
            </a:r>
            <a:endParaRPr lang="en-US" sz="36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57012" y="5017477"/>
            <a:ext cx="10123283" cy="1014209"/>
            <a:chOff x="1341360" y="4579200"/>
            <a:chExt cx="9660960" cy="1014209"/>
          </a:xfrm>
        </p:grpSpPr>
        <p:sp>
          <p:nvSpPr>
            <p:cNvPr id="13" name="TextBox 6"/>
            <p:cNvSpPr/>
            <p:nvPr/>
          </p:nvSpPr>
          <p:spPr>
            <a:xfrm>
              <a:off x="1341360" y="4579200"/>
              <a:ext cx="4830480" cy="10142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Staffordshire Student Reference Number:-</a:t>
              </a:r>
              <a:endPara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CB Number:-</a:t>
              </a:r>
              <a:endPara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Student Full Name:-</a:t>
              </a:r>
              <a:endPara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2"/>
            <p:cNvSpPr/>
            <p:nvPr/>
          </p:nvSpPr>
          <p:spPr>
            <a:xfrm>
              <a:off x="6171840" y="4579200"/>
              <a:ext cx="4830480" cy="101420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21035795/1</a:t>
              </a:r>
              <a:endPara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CB010406</a:t>
              </a:r>
              <a:endPara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Kavinda</a:t>
              </a:r>
              <a:r>
                <a:rPr lang="en-US" sz="2000" b="1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 </a:t>
              </a:r>
              <a:r>
                <a:rPr lang="en-US" sz="2000" b="1" strike="noStrike" spc="-1" dirty="0" err="1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Kethiya</a:t>
              </a:r>
              <a:r>
                <a:rPr lang="en-US" sz="2000" b="1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 </a:t>
              </a:r>
              <a:r>
                <a:rPr lang="en-US" sz="2000" b="1" strike="noStrike" spc="-1" dirty="0" err="1">
                  <a:solidFill>
                    <a:srgbClr val="000000"/>
                  </a:solidFill>
                  <a:latin typeface="Calibri" panose="020F0502020204030204" pitchFamily="34" charset="0"/>
                  <a:ea typeface="DejaVu Sans"/>
                  <a:cs typeface="Calibri" panose="020F0502020204030204" pitchFamily="34" charset="0"/>
                </a:rPr>
                <a:t>Rajapaksha</a:t>
              </a:r>
              <a:endPara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B98640-09C2-1295-03FF-705BACAA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0" y="330204"/>
            <a:ext cx="10578905" cy="2490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618084" y="190394"/>
            <a:ext cx="10736292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MongoDB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322894"/>
            <a:ext cx="1093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Advantages of MongoDB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CDA3AA-BBAE-94E7-AE98-4EA365027F6B}"/>
              </a:ext>
            </a:extLst>
          </p:cNvPr>
          <p:cNvGrpSpPr/>
          <p:nvPr/>
        </p:nvGrpSpPr>
        <p:grpSpPr>
          <a:xfrm>
            <a:off x="1525643" y="1838817"/>
            <a:ext cx="8128000" cy="5418667"/>
            <a:chOff x="1525643" y="1838817"/>
            <a:chExt cx="8128000" cy="5418667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D0A8721D-1EC8-C10C-F433-10E6EA880A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1151440"/>
                </p:ext>
              </p:extLst>
            </p:nvPr>
          </p:nvGraphicFramePr>
          <p:xfrm>
            <a:off x="1525643" y="183881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AE5423C-A321-20F5-084C-269DD52D6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56" r="77484" b="10044"/>
            <a:stretch/>
          </p:blipFill>
          <p:spPr>
            <a:xfrm>
              <a:off x="4675322" y="4267162"/>
              <a:ext cx="1828642" cy="5619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74897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618084" y="190394"/>
            <a:ext cx="10736292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MongoDB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322894"/>
            <a:ext cx="1093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Disadvantages of MongoDB.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CDA3AA-BBAE-94E7-AE98-4EA365027F6B}"/>
              </a:ext>
            </a:extLst>
          </p:cNvPr>
          <p:cNvGrpSpPr/>
          <p:nvPr/>
        </p:nvGrpSpPr>
        <p:grpSpPr>
          <a:xfrm>
            <a:off x="1525643" y="1838817"/>
            <a:ext cx="8128000" cy="5418667"/>
            <a:chOff x="1525643" y="1838817"/>
            <a:chExt cx="8128000" cy="5418667"/>
          </a:xfrm>
        </p:grpSpPr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D0A8721D-1EC8-C10C-F433-10E6EA880A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57246269"/>
                </p:ext>
              </p:extLst>
            </p:nvPr>
          </p:nvGraphicFramePr>
          <p:xfrm>
            <a:off x="1525643" y="1838817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AE5423C-A321-20F5-084C-269DD52D6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56" r="77484" b="10044"/>
            <a:stretch/>
          </p:blipFill>
          <p:spPr>
            <a:xfrm>
              <a:off x="4675322" y="4267162"/>
              <a:ext cx="1828642" cy="5619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420513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618084" y="190394"/>
            <a:ext cx="10736292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MongoDB 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322894"/>
            <a:ext cx="1093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Command Line Interface of MongoDB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DC0FE-ED2E-20A8-6665-860567484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89" y="1983308"/>
            <a:ext cx="7655999" cy="382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3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618084" y="190394"/>
            <a:ext cx="10736292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MongoDB Compass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322894"/>
            <a:ext cx="1093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Graphical User Interface of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2E5BA-FACD-ABD3-944D-737E6AF7A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11" y="1853783"/>
            <a:ext cx="4958057" cy="48138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221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618084" y="176746"/>
            <a:ext cx="10736292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MongoDB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172766"/>
            <a:ext cx="10931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Technical Stack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MongoDB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Express JS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A436D-3995-4B07-B07D-1A3DC85A7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44" y="3507475"/>
            <a:ext cx="8125233" cy="26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618084" y="149450"/>
            <a:ext cx="10736292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MongoDB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077230"/>
            <a:ext cx="1093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Graphical User Interface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A4E12-6E86-DE99-6EA4-FA4CCE06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4" y="1723996"/>
            <a:ext cx="7954260" cy="44720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317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124702" y="326871"/>
            <a:ext cx="10736292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Analytical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0B24B-B790-EF45-FBAD-F1E36F2FDB18}"/>
              </a:ext>
            </a:extLst>
          </p:cNvPr>
          <p:cNvSpPr txBox="1"/>
          <p:nvPr/>
        </p:nvSpPr>
        <p:spPr>
          <a:xfrm>
            <a:off x="981887" y="1859339"/>
            <a:ext cx="90219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Orders and Client Behavior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most ordered product item across all branches?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product item have been ordered a lot in quantity wise?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payment method is preferred by most of the clients?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branch has received the most orders?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frequency of making repeat orders?</a:t>
            </a:r>
          </a:p>
        </p:txBody>
      </p:sp>
    </p:spTree>
    <p:extLst>
      <p:ext uri="{BB962C8B-B14F-4D97-AF65-F5344CB8AC3E}">
        <p14:creationId xmlns:p14="http://schemas.microsoft.com/office/powerpoint/2010/main" val="46107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124702" y="504292"/>
            <a:ext cx="10736292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Application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E7A048-B83D-9060-983C-907D49A14885}"/>
              </a:ext>
            </a:extLst>
          </p:cNvPr>
          <p:cNvSpPr txBox="1"/>
          <p:nvPr/>
        </p:nvSpPr>
        <p:spPr>
          <a:xfrm>
            <a:off x="368490" y="2260937"/>
            <a:ext cx="9635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Now Let’s jump towards the functionality of the application!</a:t>
            </a:r>
          </a:p>
        </p:txBody>
      </p:sp>
    </p:spTree>
    <p:extLst>
      <p:ext uri="{BB962C8B-B14F-4D97-AF65-F5344CB8AC3E}">
        <p14:creationId xmlns:p14="http://schemas.microsoft.com/office/powerpoint/2010/main" val="370224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1821520" y="184978"/>
            <a:ext cx="8693834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Entity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853329-76EF-E54B-27A6-86516459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36" y="3429000"/>
            <a:ext cx="3315286" cy="15438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D1F064-A973-5FCC-BD8D-BA93EC23C978}"/>
              </a:ext>
            </a:extLst>
          </p:cNvPr>
          <p:cNvSpPr txBox="1"/>
          <p:nvPr/>
        </p:nvSpPr>
        <p:spPr>
          <a:xfrm>
            <a:off x="441415" y="1179924"/>
            <a:ext cx="106351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Nexart is an  enterprise which produces and sells network devices and accessories for clients.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maintain a clientele all around the globe.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Companies which provide network infrastructure services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Nexart’s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clients.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4DDDD3F-8778-4FA2-3739-A1BA807C7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79" y="3429001"/>
            <a:ext cx="3010938" cy="28733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12B02F6-630C-ACA9-09B3-2657A4D9C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50" y="3429000"/>
            <a:ext cx="441392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1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1889760" y="464233"/>
            <a:ext cx="8693834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Evaluating the Issue of Nexart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D1F064-A973-5FCC-BD8D-BA93EC23C978}"/>
              </a:ext>
            </a:extLst>
          </p:cNvPr>
          <p:cNvSpPr txBox="1"/>
          <p:nvPr/>
        </p:nvSpPr>
        <p:spPr>
          <a:xfrm>
            <a:off x="531055" y="2305570"/>
            <a:ext cx="11129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factors caused the revenue loss?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did the revenue decline occur?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did the revenue decline occur?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did the revenue decline occur?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Who is part of the revenue decline? </a:t>
            </a:r>
          </a:p>
        </p:txBody>
      </p:sp>
    </p:spTree>
    <p:extLst>
      <p:ext uri="{BB962C8B-B14F-4D97-AF65-F5344CB8AC3E}">
        <p14:creationId xmlns:p14="http://schemas.microsoft.com/office/powerpoint/2010/main" val="278785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1889760" y="253218"/>
            <a:ext cx="8693834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Evaluating the Issue of Nexart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F009A-48EF-0343-150D-4AEFE17BA6C1}"/>
              </a:ext>
            </a:extLst>
          </p:cNvPr>
          <p:cNvSpPr txBox="1"/>
          <p:nvPr/>
        </p:nvSpPr>
        <p:spPr>
          <a:xfrm>
            <a:off x="630408" y="1609219"/>
            <a:ext cx="109311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the measures that can be taken to enhance the accuracy of real-time data processing and downsize query latency?.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expenditure can be saved from migrating all the data that is in the MSSQL to MongoDB database?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actions can be taken to manage data storage effectively in terms of scaling data?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the database can manage the real-time sensor data that is being generated in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ensure redundant connectivity to the database as the number of users grows?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the latencies in query responses can affect customer satisfaction?</a:t>
            </a:r>
          </a:p>
        </p:txBody>
      </p:sp>
    </p:spTree>
    <p:extLst>
      <p:ext uri="{BB962C8B-B14F-4D97-AF65-F5344CB8AC3E}">
        <p14:creationId xmlns:p14="http://schemas.microsoft.com/office/powerpoint/2010/main" val="2408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1109248" y="141721"/>
            <a:ext cx="9472245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Nexart Data Engineering Pipelines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F009A-48EF-0343-150D-4AEFE17BA6C1}"/>
              </a:ext>
            </a:extLst>
          </p:cNvPr>
          <p:cNvSpPr txBox="1"/>
          <p:nvPr/>
        </p:nvSpPr>
        <p:spPr>
          <a:xfrm>
            <a:off x="531931" y="1161505"/>
            <a:ext cx="10931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engineers of Nexart decided to implement  two pipelines for their organization.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Batch processing data pipeline.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Streamline Processing data pipeline.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of these pipeline use the ELT(Extract Load Transform)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9C2F9-191C-C60A-3D85-CF32CF02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5" y="3546434"/>
            <a:ext cx="8027963" cy="30606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0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1749082" y="283157"/>
            <a:ext cx="8693834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Data Extraction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516EC-DD26-76A1-3404-655644710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08" y="2114946"/>
            <a:ext cx="8045054" cy="40889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435094"/>
            <a:ext cx="1093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Extracting data from the MSSQL Server.</a:t>
            </a:r>
          </a:p>
        </p:txBody>
      </p:sp>
    </p:spTree>
    <p:extLst>
      <p:ext uri="{BB962C8B-B14F-4D97-AF65-F5344CB8AC3E}">
        <p14:creationId xmlns:p14="http://schemas.microsoft.com/office/powerpoint/2010/main" val="678101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1749082" y="283157"/>
            <a:ext cx="8693834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Data 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435094"/>
            <a:ext cx="1093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Loading the extracted data into the MongoDB database.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8133A-9AD7-AAC3-6A02-96BBA358C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16" y="2114945"/>
            <a:ext cx="7292025" cy="4341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09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1749082" y="283157"/>
            <a:ext cx="8693834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Data Transformation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477641"/>
            <a:ext cx="1093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Transforming stored data in the MongoDB database and export it to another source.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8925D-0D10-B7AF-C8F3-C249361C5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52" y="2600150"/>
            <a:ext cx="9746928" cy="24226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652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B1AE3A6-2DF4-6A6D-0A5D-EE5A2DDEAA2F}"/>
              </a:ext>
            </a:extLst>
          </p:cNvPr>
          <p:cNvSpPr/>
          <p:nvPr/>
        </p:nvSpPr>
        <p:spPr>
          <a:xfrm>
            <a:off x="536196" y="190394"/>
            <a:ext cx="10736292" cy="872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Automating Data Transformation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3F57-B87C-73B6-4A93-E85CD18C4EC1}"/>
              </a:ext>
            </a:extLst>
          </p:cNvPr>
          <p:cNvSpPr txBox="1"/>
          <p:nvPr/>
        </p:nvSpPr>
        <p:spPr>
          <a:xfrm>
            <a:off x="517863" y="1322894"/>
            <a:ext cx="1093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of the data transformation repetitive tasks can be automated.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BE67F-9D0C-23A6-0FDB-E07E7311A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76" y="1983308"/>
            <a:ext cx="5743422" cy="44596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19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427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User</dc:creator>
  <cp:lastModifiedBy>Windows User</cp:lastModifiedBy>
  <cp:revision>26</cp:revision>
  <dcterms:created xsi:type="dcterms:W3CDTF">2024-10-12T05:10:26Z</dcterms:created>
  <dcterms:modified xsi:type="dcterms:W3CDTF">2024-10-12T09:22:01Z</dcterms:modified>
</cp:coreProperties>
</file>