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7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1C83-ADD5-934D-91D2-D687C8A0C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0CAA7-3669-7E4E-9AE6-0790D2B57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790E6-E88D-F84F-A37C-BAF3F73B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49EC-8290-CB45-BA05-5B4D66ED9E67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FD8C1-F543-A049-B0DF-7550B6B4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4E42-A45D-CC4B-8172-9F521FD0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AD8-BDB2-DB47-9056-85EDAE2D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9D07-7D11-0A40-8921-B6184923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5D5E1-CA5E-0440-8378-6AD06CAA7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8A923-4857-1F40-8C36-C7A25ECC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49EC-8290-CB45-BA05-5B4D66ED9E67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7A86-C0C5-E340-83B4-3FA91345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C918C-A9E0-5144-B8F5-684DBC01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AD8-BDB2-DB47-9056-85EDAE2D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1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93B04-B8CF-1D4D-95FD-49E7171A6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4BAD3-CD84-154A-BFA0-2C3A3A1EC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1EDA5-2208-4D47-AE49-7CE82512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49EC-8290-CB45-BA05-5B4D66ED9E67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E4722-B235-204A-9A12-F29FDBE5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09633-9CB2-FA4C-8C46-D6CC417B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AD8-BDB2-DB47-9056-85EDAE2D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421D-338D-DC4F-99CE-72CEB26D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A868-A100-944A-847B-C38202E60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159F3-13CA-104F-8010-6ADD69D4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49EC-8290-CB45-BA05-5B4D66ED9E67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5B276-A5E9-7E48-A0DB-0B2B2C4C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ED3F7-50E3-2648-938B-448B40C2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AD8-BDB2-DB47-9056-85EDAE2D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6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7E27-B6B1-AC48-8F34-55317BC2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0676F-F5B4-CB48-B4B5-5D588F30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C5FD2-945A-F94A-A59D-D4BA99E5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49EC-8290-CB45-BA05-5B4D66ED9E67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DFC6-C4DE-164C-8F99-2B3D717E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CEFA-0AAA-1E40-980E-9F9F04C0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AD8-BDB2-DB47-9056-85EDAE2D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C27E-1816-7347-A85F-D79898E2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CDC4-3A86-6547-AA03-3D9876993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539E1-EDB4-4049-AF8E-22667EB9B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F721F-CF95-3A4D-96B6-29AB3B23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49EC-8290-CB45-BA05-5B4D66ED9E67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908ED-2768-9544-B328-125B4F65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5FE59-359C-CC41-8D30-5D9064FF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AD8-BDB2-DB47-9056-85EDAE2D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A07E-67D7-7340-91C8-92A44701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B53B0-0EF9-BD4A-81AD-9406634B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BD72E-20F9-0E40-AF46-08C709BF8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59CD5-CE89-9B48-8CF2-B47803A92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4D2D4-DF92-CC48-B24D-875F26C0F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F7E818-EEF7-A14F-80E7-5D2A03A6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49EC-8290-CB45-BA05-5B4D66ED9E67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26B2F-25AE-1A4F-AD4D-30D86C39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24EFF-3FA2-0D45-BE8C-9990F61C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AD8-BDB2-DB47-9056-85EDAE2D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7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01F4-E49C-D745-BBA0-69B4EA4D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24438-5DF1-7E48-A2C0-13C57271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49EC-8290-CB45-BA05-5B4D66ED9E67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9AC09-D7EB-0F4A-BC3A-89273946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DD862-AF6D-0C47-84A1-73FE802C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AD8-BDB2-DB47-9056-85EDAE2D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F8153-ADC4-B84A-9823-5168193F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49EC-8290-CB45-BA05-5B4D66ED9E67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4E4C6-5A93-B145-8EA0-D765808A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9D7F7-71E3-A54A-9970-008DD5DE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AD8-BDB2-DB47-9056-85EDAE2D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8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454-D2D1-3746-8246-D312DB53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1E99-A008-3841-9DC5-AC6315BA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52B44-3BEE-EB44-A911-3D918F1AB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292D7-61FF-3F40-AC82-ECD958CF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49EC-8290-CB45-BA05-5B4D66ED9E67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9AA23-C298-E84C-92BE-41F94648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A9902-DA68-2149-BA58-0F63A583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AD8-BDB2-DB47-9056-85EDAE2D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1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EE62-823B-9041-8E04-04C54C5D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F15F2-1F56-2B40-93D3-8B149AC57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00795-3ADB-8D40-AF64-7064537FE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8DDDC-EF27-EC4E-9E04-CCE5888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49EC-8290-CB45-BA05-5B4D66ED9E67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96F2E-B7A1-544D-A91D-5F37CCBB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2D491-FED0-824D-9AB8-D98E548A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AD8-BDB2-DB47-9056-85EDAE2D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708CA-C0B7-8E4C-849B-7B329F60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84677-8347-3842-9337-0814EA26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83EC-474D-DB4B-A0B8-D0CAA9F5E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49EC-8290-CB45-BA05-5B4D66ED9E67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738F3-1EBA-6F43-AAD0-D556D381C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18B08-D624-C047-92F8-3BCE835B8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FFAD8-BDB2-DB47-9056-85EDAE2D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3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0F70-C20F-E247-9555-B127C1EFA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04378-E954-9F4E-8470-BCB6CEC67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 key</a:t>
            </a:r>
          </a:p>
          <a:p>
            <a:r>
              <a:rPr lang="en-US" dirty="0"/>
              <a:t>AKIAW7EL75BLUOASFINR</a:t>
            </a:r>
          </a:p>
          <a:p>
            <a:r>
              <a:rPr lang="en-US" dirty="0"/>
              <a:t>Secret key</a:t>
            </a:r>
          </a:p>
          <a:p>
            <a:r>
              <a:rPr lang="en-US" dirty="0"/>
              <a:t>6Xq4Ag4GpRCxVqy1IHJ2363Ll4gogBrUs+NoiXbs</a:t>
            </a:r>
          </a:p>
        </p:txBody>
      </p:sp>
    </p:spTree>
    <p:extLst>
      <p:ext uri="{BB962C8B-B14F-4D97-AF65-F5344CB8AC3E}">
        <p14:creationId xmlns:p14="http://schemas.microsoft.com/office/powerpoint/2010/main" val="135877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Keys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</dc:title>
  <dc:creator>Microsoft Office User</dc:creator>
  <cp:lastModifiedBy>Microsoft Office User</cp:lastModifiedBy>
  <cp:revision>1</cp:revision>
  <dcterms:created xsi:type="dcterms:W3CDTF">2020-06-30T23:45:13Z</dcterms:created>
  <dcterms:modified xsi:type="dcterms:W3CDTF">2020-06-30T23:47:04Z</dcterms:modified>
</cp:coreProperties>
</file>