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7" r:id="rId7"/>
    <p:sldId id="263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dhun R" initials="MR" lastIdx="1" clrIdx="0">
    <p:extLst>
      <p:ext uri="{19B8F6BF-5375-455C-9EA6-DF929625EA0E}">
        <p15:presenceInfo xmlns:p15="http://schemas.microsoft.com/office/powerpoint/2012/main" userId="b56e2e3d2b27a5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D91C-01C9-0C71-6040-EAF16D212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217B6-C4B9-F3BD-5EAB-7DA865689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5E227-64DE-9FC4-2ED9-1801F555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DA30-B168-4FB6-9860-3F489D15D993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A0B5A-D7A2-F056-2F5E-73509CDE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DE57-499A-DCC2-3293-4781EA9B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B09-DBB3-4F63-A542-DC3F7B918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48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BC00-EB32-051C-7841-A60C5C87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8DB9B-DCBB-77B8-F8B4-AE678DBA8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B85D0-9A9B-AA88-9A3F-FCD3036B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DA30-B168-4FB6-9860-3F489D15D993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FDE81-5F86-53DD-2B6C-FD6147EF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D80C-30C0-5BA5-ACCF-85CB4815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B09-DBB3-4F63-A542-DC3F7B918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48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81314-0733-F143-B063-C7D8BEC90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4FD9A-E8EE-930D-4E21-64AB0B13B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7BF08-E58A-8BC6-FF62-3CF56149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DA30-B168-4FB6-9860-3F489D15D993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1F1DE-0E44-5D43-87DC-F8EECD46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05C4D-68A5-CE94-9D45-7670E9A0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B09-DBB3-4F63-A542-DC3F7B918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56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114B-AB12-487F-9CCB-F2EA6E43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A19D3-E630-C2D8-C113-D9F34AEB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A39C-9E57-E0C1-B83B-1EFAB49F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DA30-B168-4FB6-9860-3F489D15D993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3423-1AEA-7248-F5CF-4EE2C6E2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096E-F0E1-1465-8041-96D642D8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B09-DBB3-4F63-A542-DC3F7B918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26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A2F2-9128-77D1-DE5D-71F8DBA5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8B799-82C4-32E8-C623-47D21C48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4A6F5-20F1-40AA-A5C3-3E5A348C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DA30-B168-4FB6-9860-3F489D15D993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C2253-7E88-032B-C625-9B50C534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F3923-F17C-EE72-2458-09BAC5AC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B09-DBB3-4F63-A542-DC3F7B918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84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39A2-367B-B05C-9B7C-961279BF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B4149-3142-DFB7-9702-E6CEFD7FF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6DB59-AB1A-969D-D547-B50A6684D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D8DCA-B13B-506B-82A4-C7667432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DA30-B168-4FB6-9860-3F489D15D993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57B2F-D40D-DF29-C95F-F439E206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543E0-51DA-CDDB-5C5D-4C4B8416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B09-DBB3-4F63-A542-DC3F7B918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41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A998-CC9F-43FC-EAAC-37BC2624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BACB8-6FE7-1A40-E617-307BCBFDF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205D-3F13-5F76-C0E9-326554083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7E165-9EAF-B6EB-C86C-692092D2B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293AD-C566-CCFC-F68E-25326599C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924ED-12C6-26FC-0A41-3115A152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DA30-B168-4FB6-9860-3F489D15D993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3A999-64B2-E054-AFAC-E2AD71E6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602A9-DE77-F05C-05ED-71162480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B09-DBB3-4F63-A542-DC3F7B918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83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AFBB-A750-58D1-3A0E-1A949E79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E824D-07DD-13B6-65D9-2EDE5E1E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DA30-B168-4FB6-9860-3F489D15D993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DE30-1115-439A-D0E7-0246C5D3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3BFC8-6E66-7F76-FECA-2134DAAB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B09-DBB3-4F63-A542-DC3F7B918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27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A8FEC-38B9-5290-5067-6A98E976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DA30-B168-4FB6-9860-3F489D15D993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CA86B-7EDF-3D75-E24B-2728D001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89CB4-0E2F-E1BE-83B4-4824D96E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B09-DBB3-4F63-A542-DC3F7B918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32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02FB-12B2-4E00-9636-5D638633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36173-8CD4-5E68-28A9-CD47108A0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99665-6995-0077-46E1-0FB21AE7E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20C9E-203C-A3C1-F6BD-A0CE7EFC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DA30-B168-4FB6-9860-3F489D15D993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D1C8C-2D5F-4B05-4871-8E8B0B76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C250C-701B-9557-F2F8-F59F6CBD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B09-DBB3-4F63-A542-DC3F7B918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8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D2D6-B2BB-3E4C-8D5F-11A77EAF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2F7F0-BFFC-CC37-AD71-D98F6543E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C5BED-55DE-CDE9-01D8-B87133C04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5B343-C923-48DE-470F-EFAE9DAD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DA30-B168-4FB6-9860-3F489D15D993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B93E2-E0B7-5C3E-7F69-25DFE0A7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97F3E-7BC2-43AE-9C11-EC52B619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B09-DBB3-4F63-A542-DC3F7B918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86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450CDD-1C16-E13F-A1AA-086B7DC4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23077-F6DC-9B01-29D3-0C91ABBF0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0AF94-E227-5FA2-74BE-95A32F88E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0DA30-B168-4FB6-9860-3F489D15D993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646D-A9EF-0425-486D-CB82FBF90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3ED9C-8576-2C9A-4215-AF7E43596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83B09-DBB3-4F63-A542-DC3F7B918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97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2B0F-1739-3B5C-DAB0-A708891C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341" y="1152727"/>
            <a:ext cx="8025318" cy="1828800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IOT  BASED  APPLIENCES  CONTROL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THROUGH VOICE COMMEND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8163CD-241C-9C66-9983-A891BBCD54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96" y="137749"/>
            <a:ext cx="2872775" cy="128248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BD6D6B-8469-3B0E-41F9-8ADA819E61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19" y="137749"/>
            <a:ext cx="2616781" cy="110739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E2F374-CE9D-DCA0-6509-8059BEA70EA7}"/>
              </a:ext>
            </a:extLst>
          </p:cNvPr>
          <p:cNvSpPr txBox="1"/>
          <p:nvPr/>
        </p:nvSpPr>
        <p:spPr>
          <a:xfrm>
            <a:off x="4643375" y="231454"/>
            <a:ext cx="3236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PROJECT-1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438E5C-2DAA-25D4-248F-DC43CCD2F150}"/>
              </a:ext>
            </a:extLst>
          </p:cNvPr>
          <p:cNvSpPr txBox="1"/>
          <p:nvPr/>
        </p:nvSpPr>
        <p:spPr>
          <a:xfrm>
            <a:off x="537453" y="4288334"/>
            <a:ext cx="357734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MIDHUN.R .V</a:t>
            </a:r>
          </a:p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KAVINESH. A.S</a:t>
            </a:r>
          </a:p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MOHAMED ANAS. S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A004A-A90E-1906-9439-792DAECCC704}"/>
              </a:ext>
            </a:extLst>
          </p:cNvPr>
          <p:cNvSpPr txBox="1"/>
          <p:nvPr/>
        </p:nvSpPr>
        <p:spPr>
          <a:xfrm>
            <a:off x="8407940" y="5396812"/>
            <a:ext cx="368354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Mr.L.RAMESH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20AD1C-2C08-6A7D-3877-006D02DC1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251" y="2807181"/>
            <a:ext cx="2983498" cy="31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9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FE48-59C3-9B22-DDD9-3B4CB388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57" y="934531"/>
            <a:ext cx="5259422" cy="76328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 OF CONTENT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02ADE-B3DE-D8DF-87E2-75FD06BBF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5090" y="2292552"/>
            <a:ext cx="5627451" cy="46867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Abstract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Proposed method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Components method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References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B1147-83C0-9510-15B8-E3119C552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36268" y="5957852"/>
            <a:ext cx="2226014" cy="661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M.Kumarasamy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    Engineering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174062-FA7F-E990-3C38-17390A16B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700" y="361120"/>
            <a:ext cx="1928407" cy="8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7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6BB3-83E9-7AD6-B315-07216B9E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1" y="230188"/>
            <a:ext cx="3889443" cy="1262671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C025C-9478-FA78-22D5-835E9C76E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98514" y="1536971"/>
            <a:ext cx="8665725" cy="46205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(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formulated to remotely connect, access, monitor and control the existent world entities through the internet. </a:t>
            </a: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When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conceptualized towards home, it converts simple home to smart home which is safer and automated.</a:t>
            </a: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will also be provided with the information regarding and they can also turn on the appliances for specific period of time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8C9ED8-96AB-1B47-8700-E339AAE03B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394" y="230188"/>
            <a:ext cx="1860990" cy="787549"/>
          </a:xfrm>
        </p:spPr>
      </p:pic>
    </p:spTree>
    <p:extLst>
      <p:ext uri="{BB962C8B-B14F-4D97-AF65-F5344CB8AC3E}">
        <p14:creationId xmlns:p14="http://schemas.microsoft.com/office/powerpoint/2010/main" val="297538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9EFF-A045-0E2B-33BC-DCA64999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28745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EE5A21-F3AE-4107-7709-69E05E2F8E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92" y="365125"/>
            <a:ext cx="1927698" cy="81577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A6D4D-2766-1358-01DF-EF6031EDE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0783" y="1984443"/>
            <a:ext cx="8832715" cy="4027251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ff9"/>
              </a:rPr>
              <a:t>  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currently an emerging technology spread globally. IOT has stepped in various fields.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ff9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ff9"/>
              </a:rPr>
              <a:t> 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an increasing demand for smart homes, where appliances react automatically to changing environmental conditions and can be controlled device.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The appliances control through the voice commend.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05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B4DD-62E3-9CEB-DC30-ABB31B67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477FB5-A73C-C0AA-A235-6320DB6ED7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93" y="365125"/>
            <a:ext cx="2134309" cy="90321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E66C2-57E6-4E67-249A-62F268A33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795" y="1846331"/>
            <a:ext cx="6222866" cy="4525186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input is provided by the user using the google assistant through his mobile phone.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Using this Application the users can schedule the devices connected to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rduino and ESP8266.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98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5765-A7AE-60DF-40C0-7705AF2C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30" y="232501"/>
            <a:ext cx="5257800" cy="1204305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20F6BC-80CD-F8E4-0054-65500DA3B22D}"/>
              </a:ext>
            </a:extLst>
          </p:cNvPr>
          <p:cNvGrpSpPr/>
          <p:nvPr/>
        </p:nvGrpSpPr>
        <p:grpSpPr>
          <a:xfrm>
            <a:off x="1575880" y="1621631"/>
            <a:ext cx="8550613" cy="4586540"/>
            <a:chOff x="0" y="0"/>
            <a:chExt cx="3694105" cy="24627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C4736F4-AB5C-79FC-DE02-61B8538FBFE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694105" cy="2462737"/>
            </a:xfrm>
            <a:prstGeom prst="rect">
              <a:avLst/>
            </a:prstGeom>
          </p:spPr>
        </p:pic>
        <p:sp>
          <p:nvSpPr>
            <p:cNvPr id="7" name="Shape 2081">
              <a:extLst>
                <a:ext uri="{FF2B5EF4-FFF2-40B4-BE49-F238E27FC236}">
                  <a16:creationId xmlns:a16="http://schemas.microsoft.com/office/drawing/2014/main" id="{EE833249-3469-32EE-2DC4-8BAE34E74139}"/>
                </a:ext>
              </a:extLst>
            </p:cNvPr>
            <p:cNvSpPr/>
            <p:nvPr/>
          </p:nvSpPr>
          <p:spPr>
            <a:xfrm>
              <a:off x="3" y="9"/>
              <a:ext cx="3694100" cy="2462734"/>
            </a:xfrm>
            <a:custGeom>
              <a:avLst/>
              <a:gdLst/>
              <a:ahLst/>
              <a:cxnLst/>
              <a:rect l="0" t="0" r="0" b="0"/>
              <a:pathLst>
                <a:path w="3694100" h="2462734">
                  <a:moveTo>
                    <a:pt x="0" y="2462734"/>
                  </a:moveTo>
                  <a:lnTo>
                    <a:pt x="3694100" y="2462734"/>
                  </a:lnTo>
                  <a:lnTo>
                    <a:pt x="3694100" y="0"/>
                  </a:lnTo>
                  <a:lnTo>
                    <a:pt x="0" y="0"/>
                  </a:lnTo>
                  <a:close/>
                </a:path>
              </a:pathLst>
            </a:custGeom>
            <a:ln w="3213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0359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2488-8147-C9F0-EA49-8F3C865F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32" y="529917"/>
            <a:ext cx="7362217" cy="102593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COMPONENTS METHOD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2E293C-81DB-2C2E-FDAB-D516B85297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618" y="365125"/>
            <a:ext cx="2176203" cy="92094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5D454-7EE9-C892-E5C5-AFE1EF56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1574" y="2081720"/>
            <a:ext cx="5374532" cy="31420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Arduino uno R3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 </a:t>
            </a:r>
            <a:r>
              <a:rPr lang="en-IN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P</a:t>
            </a:r>
            <a:r>
              <a:rPr lang="en-I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olulu</a:t>
            </a:r>
            <a:r>
              <a:rPr lang="en-I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5V relay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 </a:t>
            </a:r>
            <a:r>
              <a:rPr lang="en-I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CC3000 wi-fi module </a:t>
            </a:r>
            <a:endParaRPr lang="en-IN" sz="3200" dirty="0">
              <a:solidFill>
                <a:srgbClr val="000000"/>
              </a:solidFill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 Breadboard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 Jumper wires </a:t>
            </a:r>
          </a:p>
        </p:txBody>
      </p:sp>
    </p:spTree>
    <p:extLst>
      <p:ext uri="{BB962C8B-B14F-4D97-AF65-F5344CB8AC3E}">
        <p14:creationId xmlns:p14="http://schemas.microsoft.com/office/powerpoint/2010/main" val="411992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73C0-E05F-DB67-5BF4-FFCBD349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92" y="311962"/>
            <a:ext cx="3957536" cy="125939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5284-E324-EFBC-387F-A024E68BA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4114" y="1760707"/>
            <a:ext cx="9424481" cy="49312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Shaik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Naseera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Anurag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Sachan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G. K. Rajini, "Design of smart home using internet of things" in Artificial Intelligence and Evolutionary Computations in Engineering Systems,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Singapore:Springer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pp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system, a microcontroller (node MCU ESP8266) takes input from the user device and sends a signal to the appropriate relay for turning on/off electrical appliances linked to the system, such as lighting, fans, and air conditioner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BB801B-4233-D822-904B-1724574E5E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753" y="370329"/>
            <a:ext cx="2390604" cy="1011676"/>
          </a:xfrm>
        </p:spPr>
      </p:pic>
    </p:spTree>
    <p:extLst>
      <p:ext uri="{BB962C8B-B14F-4D97-AF65-F5344CB8AC3E}">
        <p14:creationId xmlns:p14="http://schemas.microsoft.com/office/powerpoint/2010/main" val="193113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274CC5-AA64-A5E1-C077-CD83E8498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361" y="837955"/>
            <a:ext cx="6961750" cy="4641166"/>
          </a:xfrm>
        </p:spPr>
      </p:pic>
    </p:spTree>
    <p:extLst>
      <p:ext uri="{BB962C8B-B14F-4D97-AF65-F5344CB8AC3E}">
        <p14:creationId xmlns:p14="http://schemas.microsoft.com/office/powerpoint/2010/main" val="187425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</TotalTime>
  <Words>332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ff9</vt:lpstr>
      <vt:lpstr>Roboto</vt:lpstr>
      <vt:lpstr>Times New Roman</vt:lpstr>
      <vt:lpstr>Wingdings</vt:lpstr>
      <vt:lpstr>Office Theme</vt:lpstr>
      <vt:lpstr>        IOT  BASED  APPLIENCES  CONTROL              THROUGH VOICE COMMEND</vt:lpstr>
      <vt:lpstr>LIST OF CONTENT </vt:lpstr>
      <vt:lpstr>ABSTRACT</vt:lpstr>
      <vt:lpstr>INTRODUCTION</vt:lpstr>
      <vt:lpstr>PROPOSED METHOD</vt:lpstr>
      <vt:lpstr>BLOCK DIAGRAM</vt:lpstr>
      <vt:lpstr>COMPONENTS METHOD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 BASED  APPLIENCES  CONTROL              THROUGH VOICE COMMEND</dc:title>
  <dc:creator>Midhun R</dc:creator>
  <cp:lastModifiedBy>Midhun R</cp:lastModifiedBy>
  <cp:revision>2</cp:revision>
  <dcterms:created xsi:type="dcterms:W3CDTF">2022-09-10T12:59:19Z</dcterms:created>
  <dcterms:modified xsi:type="dcterms:W3CDTF">2022-09-10T15:53:16Z</dcterms:modified>
</cp:coreProperties>
</file>