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7C3DD7-909B-14EF-539D-EDAF80C5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8250788" cy="553810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15339F-15E6-3E1F-A55D-525F6E5FF71E}"/>
              </a:ext>
            </a:extLst>
          </p:cNvPr>
          <p:cNvSpPr/>
          <p:nvPr/>
        </p:nvSpPr>
        <p:spPr>
          <a:xfrm>
            <a:off x="4815348" y="4970294"/>
            <a:ext cx="3983588" cy="1371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Demi Cond" panose="020B0706030402020204" pitchFamily="34" charset="0"/>
              </a:rPr>
              <a:t>Kavinesh. M</a:t>
            </a:r>
          </a:p>
          <a:p>
            <a:pPr algn="ctr"/>
            <a:r>
              <a:rPr lang="en-IN" dirty="0">
                <a:latin typeface="Franklin Gothic Demi Cond" panose="020B0706030402020204" pitchFamily="34" charset="0"/>
              </a:rPr>
              <a:t>AU711021104021</a:t>
            </a:r>
          </a:p>
          <a:p>
            <a:pPr algn="ctr"/>
            <a:r>
              <a:rPr lang="en-IN" dirty="0">
                <a:latin typeface="Franklin Gothic Demi Cond" panose="020B0706030402020204" pitchFamily="34" charset="0"/>
              </a:rPr>
              <a:t>INFO </a:t>
            </a:r>
            <a:r>
              <a:rPr lang="en-US" dirty="0">
                <a:latin typeface="Franklin Gothic Demi Cond" panose="020B0706030402020204" pitchFamily="34" charset="0"/>
              </a:rPr>
              <a:t>INSTITUTE OF ENGINEERING -7110</a:t>
            </a:r>
            <a:endParaRPr lang="en-IN" dirty="0">
              <a:latin typeface="Franklin Gothic Demi Cond" panose="020B0706030402020204" pitchFamily="34" charset="0"/>
            </a:endParaRPr>
          </a:p>
          <a:p>
            <a:pPr algn="ctr"/>
            <a:endParaRPr lang="en-US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3640"/>
            <a:ext cx="9144000" cy="630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9695"/>
            <a:ext cx="9144000" cy="5723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553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9695"/>
            <a:ext cx="9144000" cy="586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0062"/>
            <a:ext cx="9144000" cy="6072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0062"/>
            <a:ext cx="9144000" cy="528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9695"/>
            <a:ext cx="9144000" cy="574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0062"/>
            <a:ext cx="9144000" cy="5929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2628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D08547-DA1C-A012-3AA1-A56B0C6F2753}"/>
              </a:ext>
            </a:extLst>
          </p:cNvPr>
          <p:cNvSpPr/>
          <p:nvPr/>
        </p:nvSpPr>
        <p:spPr>
          <a:xfrm>
            <a:off x="108857" y="152400"/>
            <a:ext cx="892628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553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5009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6072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0765"/>
            <a:ext cx="9144000" cy="3946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585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5161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6295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3640"/>
            <a:ext cx="9144000" cy="6170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25"/>
            <a:ext cx="9144000" cy="553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</Words>
  <Application>Microsoft Office PowerPoint</Application>
  <PresentationFormat>On-screen Show (4:3)</PresentationFormat>
  <Paragraphs>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Kavinesh M</cp:lastModifiedBy>
  <cp:revision>7</cp:revision>
  <dcterms:created xsi:type="dcterms:W3CDTF">2023-10-04T05:04:30Z</dcterms:created>
  <dcterms:modified xsi:type="dcterms:W3CDTF">2023-10-04T08:46:36Z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2023-10-04T00:00:00Z</vt:filetime>
  </property>
  <property fmtid="{D5CDD505-2E9C-101B-9397-08002B2CF9AE}" pid="3" name="LastSaved">
    <vt:filetime>2023-10-04T00:00:00Z</vt:filetime>
  </property>
</Properties>
</file>