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3736"/>
            <a:ext cx="10692003" cy="597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2D0E0-C1FE-8184-C2FF-8E3AD3DC3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737"/>
            <a:ext cx="10692004" cy="5972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72A89-2C9D-B588-0A37-C7E90BF0F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93736"/>
            <a:ext cx="10692005" cy="5972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6305"/>
            <a:ext cx="10692003" cy="718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330"/>
            <a:ext cx="10692003" cy="729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330"/>
            <a:ext cx="10692003" cy="729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9360"/>
            <a:ext cx="10692003" cy="6801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8582"/>
            <a:ext cx="10692003" cy="714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0858"/>
            <a:ext cx="10692003" cy="709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6002"/>
            <a:ext cx="10692003" cy="712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108"/>
            <a:ext cx="10692003" cy="694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279"/>
            <a:ext cx="10692003" cy="708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054"/>
            <a:ext cx="10692003" cy="7335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1034"/>
            <a:ext cx="10692003" cy="711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1160"/>
            <a:ext cx="10692003" cy="7157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1752"/>
            <a:ext cx="10692003" cy="727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330"/>
            <a:ext cx="10692003" cy="729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6305"/>
            <a:ext cx="10692003" cy="718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8883"/>
            <a:ext cx="10692003" cy="720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557"/>
            <a:ext cx="10692003" cy="7038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0858"/>
            <a:ext cx="10692003" cy="709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0858"/>
            <a:ext cx="10692003" cy="709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3424"/>
            <a:ext cx="10692003" cy="711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8582"/>
            <a:ext cx="10692003" cy="714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510"/>
            <a:ext cx="10692003" cy="740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6002"/>
            <a:ext cx="10692003" cy="712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028"/>
            <a:ext cx="10692003" cy="723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8883"/>
            <a:ext cx="10692003" cy="720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607"/>
            <a:ext cx="10692003" cy="724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330"/>
            <a:ext cx="10692003" cy="729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5700"/>
            <a:ext cx="10692003" cy="706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3727"/>
            <a:ext cx="10692003" cy="7172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028"/>
            <a:ext cx="10692003" cy="723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557"/>
            <a:ext cx="10692003" cy="7038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bagavathi raja</cp:lastModifiedBy>
  <cp:revision>2</cp:revision>
  <dcterms:created xsi:type="dcterms:W3CDTF">2023-10-11T06:39:12Z</dcterms:created>
  <dcterms:modified xsi:type="dcterms:W3CDTF">2023-10-11T08:55:55Z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2023-10-11T00:00:00Z</vt:filetime>
  </property>
</Properties>
</file>