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0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F07-9C28-4756-8135-D71231D36E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84B4-363B-4E89-9211-280F45BA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93700" y="0"/>
            <a:ext cx="10033000" cy="39497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02276" y="123594"/>
            <a:ext cx="9764561" cy="3649915"/>
            <a:chOff x="502276" y="123594"/>
            <a:chExt cx="9764561" cy="3649915"/>
          </a:xfrm>
        </p:grpSpPr>
        <p:sp>
          <p:nvSpPr>
            <p:cNvPr id="4" name="Rectangle 3"/>
            <p:cNvSpPr/>
            <p:nvPr/>
          </p:nvSpPr>
          <p:spPr>
            <a:xfrm>
              <a:off x="502276" y="476516"/>
              <a:ext cx="4700789" cy="1545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276" y="476516"/>
              <a:ext cx="2253803" cy="559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Top desire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2276" y="1036291"/>
              <a:ext cx="2756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Job : Web Development</a:t>
              </a:r>
            </a:p>
            <a:p>
              <a:r>
                <a:rPr lang="en-US" dirty="0" smtClean="0"/>
                <a:t>Type : full-time</a:t>
              </a:r>
            </a:p>
            <a:p>
              <a:r>
                <a:rPr lang="en-US" dirty="0" smtClean="0"/>
                <a:t>Salary : 30k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9062" y="543403"/>
              <a:ext cx="189590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rgbClr val="FFFF00"/>
                  </a:solidFill>
                </a:rPr>
                <a:t>5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New jobs founded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737903" y="123594"/>
              <a:ext cx="772732" cy="7727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</a:t>
              </a:r>
            </a:p>
            <a:p>
              <a:pPr algn="ctr"/>
              <a:r>
                <a:rPr lang="en-US" sz="1000" dirty="0" smtClean="0"/>
                <a:t>100%match</a:t>
              </a:r>
              <a:endParaRPr lang="en-US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66048" y="476516"/>
              <a:ext cx="4700789" cy="1545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66048" y="476516"/>
              <a:ext cx="2253803" cy="559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Internship 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6048" y="1036291"/>
              <a:ext cx="2756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Job : Web Development</a:t>
              </a:r>
            </a:p>
            <a:p>
              <a:r>
                <a:rPr lang="en-US" dirty="0" smtClean="0"/>
                <a:t>Type : internship </a:t>
              </a:r>
            </a:p>
            <a:p>
              <a:r>
                <a:rPr lang="en-US" dirty="0" smtClean="0"/>
                <a:t>Salary : 30k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82834" y="543403"/>
              <a:ext cx="189590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rgbClr val="FFFF00"/>
                  </a:solidFill>
                </a:rPr>
                <a:t>3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New jobs founded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276" y="2228042"/>
              <a:ext cx="4700789" cy="15454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276" y="2228042"/>
              <a:ext cx="2253803" cy="559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Web part </a:t>
              </a:r>
              <a:r>
                <a:rPr lang="en-US" sz="2800" b="1" dirty="0" err="1" smtClean="0">
                  <a:solidFill>
                    <a:schemeClr val="bg1"/>
                  </a:solidFill>
                </a:rPr>
                <a:t>tym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276" y="2787817"/>
              <a:ext cx="2756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Job : Web Development</a:t>
              </a:r>
            </a:p>
            <a:p>
              <a:r>
                <a:rPr lang="en-US" dirty="0" smtClean="0"/>
                <a:t>Type : Part-time</a:t>
              </a:r>
            </a:p>
            <a:p>
              <a:r>
                <a:rPr lang="en-US" dirty="0" smtClean="0"/>
                <a:t>Salary : 15k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9062" y="2294929"/>
              <a:ext cx="189590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rgbClr val="FFFF00"/>
                  </a:solidFill>
                </a:rPr>
                <a:t>5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New jobs founded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6048" y="2228042"/>
              <a:ext cx="4700789" cy="15454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6048" y="2228042"/>
              <a:ext cx="2253803" cy="559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Graphics 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66048" y="2787817"/>
              <a:ext cx="2756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Job : Photoshop</a:t>
              </a:r>
            </a:p>
            <a:p>
              <a:r>
                <a:rPr lang="en-US" dirty="0" smtClean="0"/>
                <a:t>Type : Contrac</a:t>
              </a:r>
              <a:r>
                <a:rPr lang="en-US" dirty="0"/>
                <a:t>t</a:t>
              </a:r>
              <a:endParaRPr lang="en-US" dirty="0" smtClean="0"/>
            </a:p>
            <a:p>
              <a:r>
                <a:rPr lang="en-US" dirty="0" smtClean="0"/>
                <a:t>Salary : 30k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82834" y="2294929"/>
              <a:ext cx="189590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FFF00"/>
                  </a:solidFill>
                </a:rPr>
                <a:t>9</a:t>
              </a:r>
              <a:endParaRPr lang="en-US" sz="66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New jobs founded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2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528034"/>
            <a:ext cx="11847311" cy="6014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4177" y="643942"/>
            <a:ext cx="5589431" cy="1584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Web developer In-charge</a:t>
            </a:r>
          </a:p>
          <a:p>
            <a:r>
              <a:rPr lang="en-US" sz="2000" dirty="0" smtClean="0"/>
              <a:t>@ </a:t>
            </a:r>
            <a:r>
              <a:rPr lang="en-US" sz="2800" dirty="0" err="1" smtClean="0"/>
              <a:t>Grameenphone</a:t>
            </a:r>
            <a:r>
              <a:rPr lang="en-US" sz="2800" dirty="0" smtClean="0"/>
              <a:t> Telenor Group </a:t>
            </a:r>
            <a:endParaRPr lang="en-US" sz="2000" dirty="0" smtClean="0"/>
          </a:p>
          <a:p>
            <a:r>
              <a:rPr lang="en-US" dirty="0" smtClean="0"/>
              <a:t>      </a:t>
            </a:r>
            <a:r>
              <a:rPr lang="en-US" sz="2000" dirty="0" err="1" smtClean="0"/>
              <a:t>Bashundhara</a:t>
            </a:r>
            <a:r>
              <a:rPr lang="en-US" sz="2000" dirty="0" smtClean="0"/>
              <a:t>, Dhaka</a:t>
            </a:r>
          </a:p>
          <a:p>
            <a:r>
              <a:rPr lang="en-US" sz="2000" dirty="0" smtClean="0"/>
              <a:t>      30K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7" y="643943"/>
            <a:ext cx="1470696" cy="158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1617198"/>
            <a:ext cx="189695" cy="251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77" y="1897950"/>
            <a:ext cx="358668" cy="3586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7197" y="2387600"/>
            <a:ext cx="7371903" cy="287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7197" y="2415865"/>
            <a:ext cx="8603803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Description</a:t>
            </a:r>
          </a:p>
          <a:p>
            <a:r>
              <a:rPr lang="en-US" dirty="0"/>
              <a:t>The shareholders of </a:t>
            </a:r>
            <a:r>
              <a:rPr lang="en-US" dirty="0" err="1"/>
              <a:t>Grameenphone</a:t>
            </a:r>
            <a:r>
              <a:rPr lang="en-US" dirty="0"/>
              <a:t> contribute their unique, in-depth experience in both telecommunications and development.</a:t>
            </a:r>
          </a:p>
          <a:p>
            <a:r>
              <a:rPr lang="en-US" dirty="0"/>
              <a:t>It is a joint venture enterprise between Telenor (55.8%), the largest telecommunications service provider in Norway with mobile phone operations in 12 other countries, and </a:t>
            </a:r>
            <a:r>
              <a:rPr lang="en-US" dirty="0" err="1"/>
              <a:t>Grameen</a:t>
            </a:r>
            <a:r>
              <a:rPr lang="en-US" dirty="0"/>
              <a:t> Telecom (34.2% ), a non-profit organization of Bangladesh. The other 10% shares belong to general retail and institutional investors.</a:t>
            </a:r>
          </a:p>
          <a:p>
            <a:endParaRPr lang="en-US" sz="2400" b="1" dirty="0"/>
          </a:p>
        </p:txBody>
      </p:sp>
      <p:sp>
        <p:nvSpPr>
          <p:cNvPr id="13" name="Block Arc 12"/>
          <p:cNvSpPr/>
          <p:nvPr/>
        </p:nvSpPr>
        <p:spPr>
          <a:xfrm rot="3797617">
            <a:off x="1036085" y="4719882"/>
            <a:ext cx="1097252" cy="1090602"/>
          </a:xfrm>
          <a:prstGeom prst="blockArc">
            <a:avLst>
              <a:gd name="adj1" fmla="val 21584601"/>
              <a:gd name="adj2" fmla="val 21463097"/>
              <a:gd name="adj3" fmla="val 141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/>
        </p:nvSpPr>
        <p:spPr>
          <a:xfrm rot="13054250">
            <a:off x="1036086" y="4712499"/>
            <a:ext cx="1097252" cy="1090602"/>
          </a:xfrm>
          <a:prstGeom prst="blockArc">
            <a:avLst>
              <a:gd name="adj1" fmla="val 3175050"/>
              <a:gd name="adj2" fmla="val 21463097"/>
              <a:gd name="adj3" fmla="val 1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9561" y="4990488"/>
            <a:ext cx="11303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90%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0319" y="4707145"/>
            <a:ext cx="1130300" cy="1101310"/>
            <a:chOff x="2402845" y="4816748"/>
            <a:chExt cx="1130300" cy="1101310"/>
          </a:xfrm>
        </p:grpSpPr>
        <p:sp>
          <p:nvSpPr>
            <p:cNvPr id="15" name="Block Arc 14"/>
            <p:cNvSpPr/>
            <p:nvPr/>
          </p:nvSpPr>
          <p:spPr>
            <a:xfrm rot="3797617">
              <a:off x="2419369" y="4824131"/>
              <a:ext cx="1097252" cy="1090602"/>
            </a:xfrm>
            <a:prstGeom prst="blockArc">
              <a:avLst>
                <a:gd name="adj1" fmla="val 21584601"/>
                <a:gd name="adj2" fmla="val 21463097"/>
                <a:gd name="adj3" fmla="val 141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 rot="13054250">
              <a:off x="2419370" y="4816748"/>
              <a:ext cx="1097252" cy="1090602"/>
            </a:xfrm>
            <a:prstGeom prst="blockArc">
              <a:avLst>
                <a:gd name="adj1" fmla="val 3175050"/>
                <a:gd name="adj2" fmla="val 16204750"/>
                <a:gd name="adj3" fmla="val 134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2845" y="5094737"/>
              <a:ext cx="1130300" cy="55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60%</a:t>
              </a:r>
              <a:endPara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8363" y="5825096"/>
            <a:ext cx="126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48134" y="5819742"/>
            <a:ext cx="17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Company 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74200" y="5543934"/>
            <a:ext cx="2120900" cy="645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30757" y="5543934"/>
            <a:ext cx="2120900" cy="645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Cancel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69600" y="787400"/>
            <a:ext cx="825500" cy="37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769600" y="1248175"/>
            <a:ext cx="825500" cy="37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25" name="L-Shape 24"/>
          <p:cNvSpPr/>
          <p:nvPr/>
        </p:nvSpPr>
        <p:spPr>
          <a:xfrm rot="13397260">
            <a:off x="11180780" y="3169551"/>
            <a:ext cx="343324" cy="343324"/>
          </a:xfrm>
          <a:prstGeom prst="corner">
            <a:avLst>
              <a:gd name="adj1" fmla="val 25993"/>
              <a:gd name="adj2" fmla="val 2561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13397260" flipH="1" flipV="1">
            <a:off x="322482" y="3195153"/>
            <a:ext cx="345784" cy="345784"/>
          </a:xfrm>
          <a:prstGeom prst="corner">
            <a:avLst>
              <a:gd name="adj1" fmla="val 25993"/>
              <a:gd name="adj2" fmla="val 2561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65" y="1229932"/>
            <a:ext cx="294783" cy="29478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95" y="5376532"/>
            <a:ext cx="504765" cy="50476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958326" y="5881297"/>
            <a:ext cx="1130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Receptionist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23025" y="5375634"/>
            <a:ext cx="1567510" cy="86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124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Applied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01708" y="4485720"/>
            <a:ext cx="1129604" cy="34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Details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2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 IT</dc:creator>
  <cp:lastModifiedBy>Raisa IT</cp:lastModifiedBy>
  <cp:revision>13</cp:revision>
  <dcterms:created xsi:type="dcterms:W3CDTF">2020-12-01T12:30:52Z</dcterms:created>
  <dcterms:modified xsi:type="dcterms:W3CDTF">2020-12-01T14:54:06Z</dcterms:modified>
</cp:coreProperties>
</file>