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5CF4-EE84-47A3-BFFE-099245932DDA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4FD1-8106-442F-B009-A7D7C9C1A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0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5CF4-EE84-47A3-BFFE-099245932DDA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4FD1-8106-442F-B009-A7D7C9C1A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9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5CF4-EE84-47A3-BFFE-099245932DDA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4FD1-8106-442F-B009-A7D7C9C1A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36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5CF4-EE84-47A3-BFFE-099245932DDA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4FD1-8106-442F-B009-A7D7C9C1A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8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5CF4-EE84-47A3-BFFE-099245932DDA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4FD1-8106-442F-B009-A7D7C9C1A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8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5CF4-EE84-47A3-BFFE-099245932DDA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4FD1-8106-442F-B009-A7D7C9C1A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9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5CF4-EE84-47A3-BFFE-099245932DDA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4FD1-8106-442F-B009-A7D7C9C1A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9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5CF4-EE84-47A3-BFFE-099245932DDA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4FD1-8106-442F-B009-A7D7C9C1A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33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5CF4-EE84-47A3-BFFE-099245932DDA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4FD1-8106-442F-B009-A7D7C9C1A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5CF4-EE84-47A3-BFFE-099245932DDA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4FD1-8106-442F-B009-A7D7C9C1A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1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5CF4-EE84-47A3-BFFE-099245932DDA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4FD1-8106-442F-B009-A7D7C9C1A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11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A5CF4-EE84-47A3-BFFE-099245932DDA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84FD1-8106-442F-B009-A7D7C9C1A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47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02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2350" y="725577"/>
            <a:ext cx="3760631" cy="392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7730" y="824248"/>
            <a:ext cx="212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7730" y="1214976"/>
            <a:ext cx="212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90% completed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7730" y="3708909"/>
            <a:ext cx="212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CV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08361" y="2586964"/>
            <a:ext cx="7868992" cy="3090930"/>
            <a:chOff x="4108361" y="708338"/>
            <a:chExt cx="7868992" cy="3090930"/>
          </a:xfrm>
        </p:grpSpPr>
        <p:sp>
          <p:nvSpPr>
            <p:cNvPr id="9" name="Rectangle 8"/>
            <p:cNvSpPr/>
            <p:nvPr/>
          </p:nvSpPr>
          <p:spPr>
            <a:xfrm>
              <a:off x="4108361" y="708338"/>
              <a:ext cx="7868992" cy="30909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68970" y="854366"/>
              <a:ext cx="2125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Discover jobs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68970" y="1257973"/>
              <a:ext cx="1777284" cy="230926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452316" y="1257973"/>
              <a:ext cx="1777284" cy="230926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474299" y="1257973"/>
              <a:ext cx="1777284" cy="230926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457646" y="1257972"/>
              <a:ext cx="1403796" cy="230926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4108361" y="725578"/>
            <a:ext cx="7868992" cy="1798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468970" y="871183"/>
            <a:ext cx="2125014" cy="368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pined jobs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468970" y="1273624"/>
            <a:ext cx="1777284" cy="9290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289443" y="1273624"/>
            <a:ext cx="1777284" cy="9290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084158" y="1273624"/>
            <a:ext cx="1777284" cy="9290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619481" y="1273624"/>
            <a:ext cx="953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</a:p>
          <a:p>
            <a:r>
              <a:rPr lang="en-US" dirty="0" smtClean="0"/>
              <a:t>Days</a:t>
            </a:r>
          </a:p>
          <a:p>
            <a:r>
              <a:rPr lang="en-US" dirty="0" smtClean="0"/>
              <a:t>left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902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159877" y="184665"/>
            <a:ext cx="7868992" cy="1798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520486" y="330270"/>
            <a:ext cx="2125014" cy="368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Companies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520486" y="732711"/>
            <a:ext cx="1777284" cy="9290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340959" y="732711"/>
            <a:ext cx="1777284" cy="9290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135674" y="732711"/>
            <a:ext cx="1777284" cy="9290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670998" y="732711"/>
            <a:ext cx="536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</a:p>
          <a:p>
            <a:r>
              <a:rPr lang="en-US" dirty="0" smtClean="0"/>
              <a:t>applied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607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17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Raisa IT</dc:creator>
  <cp:lastModifiedBy>Raisa IT</cp:lastModifiedBy>
  <cp:revision>3</cp:revision>
  <dcterms:created xsi:type="dcterms:W3CDTF">2020-12-30T08:58:44Z</dcterms:created>
  <dcterms:modified xsi:type="dcterms:W3CDTF">2020-12-30T10:30:44Z</dcterms:modified>
</cp:coreProperties>
</file>