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282" r:id="rId7"/>
    <p:sldId id="314" r:id="rId8"/>
    <p:sldId id="315" r:id="rId9"/>
    <p:sldId id="319" r:id="rId10"/>
    <p:sldId id="322" r:id="rId11"/>
    <p:sldId id="323" r:id="rId12"/>
    <p:sldId id="321"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6FD56-ECC9-1114-A822-39BAA78B4B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6359E8-8740-BBC5-2660-DAB35AEF23D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EB10D50-A9CB-204A-2984-7F2290573658}"/>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089348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169B7-807D-4219-1AD5-6BBC4D0DAA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E94BAD-FF66-B455-01A9-FAF8A4050958}"/>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CA58D85-DDA8-9E8C-C9E9-16D8C3370B4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243492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cap="none" dirty="0" err="1">
                <a:latin typeface="Times New Roman" panose="02020603050405020304" pitchFamily="18" charset="0"/>
                <a:cs typeface="Times New Roman" panose="02020603050405020304" pitchFamily="18" charset="0"/>
              </a:rPr>
              <a:t>EduQuiz</a:t>
            </a:r>
            <a:r>
              <a:rPr lang="en-US" cap="none" dirty="0">
                <a:latin typeface="Times New Roman" panose="02020603050405020304" pitchFamily="18" charset="0"/>
                <a:cs typeface="Times New Roman" panose="02020603050405020304" pitchFamily="18" charset="0"/>
              </a:rPr>
              <a:t> Arena</a:t>
            </a:r>
          </a:p>
        </p:txBody>
      </p:sp>
    </p:spTree>
    <p:extLst>
      <p:ext uri="{BB962C8B-B14F-4D97-AF65-F5344CB8AC3E}">
        <p14:creationId xmlns:p14="http://schemas.microsoft.com/office/powerpoint/2010/main" val="22024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cap="none"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latin typeface="Times New Roman" panose="02020603050405020304" pitchFamily="18" charset="0"/>
                <a:cs typeface="Times New Roman" panose="02020603050405020304" pitchFamily="18" charset="0"/>
              </a:rPr>
              <a:t>A multiplayer quiz platform where students can complete in real time quizzes on different subject.</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4" y="1057273"/>
            <a:ext cx="7965461" cy="994164"/>
          </a:xfrm>
        </p:spPr>
        <p:txBody>
          <a:bodyPr/>
          <a:lstStyle/>
          <a:p>
            <a:r>
              <a:rPr lang="en-US" dirty="0">
                <a:latin typeface="Times New Roman" panose="02020603050405020304" pitchFamily="18" charset="0"/>
                <a:cs typeface="Times New Roman" panose="02020603050405020304" pitchFamily="18" charset="0"/>
              </a:rPr>
              <a:t>Empathy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platform understands that students want to feel connected and supported while learning, even online.</a:t>
            </a:r>
          </a:p>
          <a:p>
            <a:pPr marL="0" indent="0" algn="just">
              <a:buNone/>
            </a:pPr>
            <a:r>
              <a:rPr lang="en-US" sz="2000" dirty="0">
                <a:latin typeface="Times New Roman" panose="02020603050405020304" pitchFamily="18" charset="0"/>
                <a:cs typeface="Times New Roman" panose="02020603050405020304" pitchFamily="18" charset="0"/>
              </a:rPr>
              <a:t> It knows that staying focused and motivated in virtual classes can be hard, so it creates a fun and friendly space where students can play quizzes together, learn from each other, and celebrate their achievements. </a:t>
            </a:r>
          </a:p>
          <a:p>
            <a:pPr marL="0" indent="0" algn="just">
              <a:buNone/>
            </a:pPr>
            <a:r>
              <a:rPr lang="en-US" sz="2000" dirty="0">
                <a:latin typeface="Times New Roman" panose="02020603050405020304" pitchFamily="18" charset="0"/>
                <a:cs typeface="Times New Roman" panose="02020603050405020304" pitchFamily="18" charset="0"/>
              </a:rPr>
              <a:t>By encouraging teamwork and healthy competition, the platform helps every student feel included, confident, and excited to learn new things.</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158331" y="309981"/>
            <a:ext cx="7043617" cy="1237414"/>
          </a:xfrm>
        </p:spPr>
        <p:txBody>
          <a:bodyPr/>
          <a:lstStyle/>
          <a:p>
            <a:r>
              <a:rPr lang="en-US" dirty="0">
                <a:latin typeface="Times New Roman" panose="02020603050405020304" pitchFamily="18" charset="0"/>
                <a:cs typeface="Times New Roman" panose="02020603050405020304" pitchFamily="18" charset="0"/>
              </a:rPr>
              <a:t>solution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158331" y="1861761"/>
            <a:ext cx="7043618" cy="2233233"/>
          </a:xfrm>
        </p:spPr>
        <p:txBody>
          <a:bodyPr>
            <a:noAutofit/>
          </a:bodyPr>
          <a:lstStyle/>
          <a:p>
            <a:pPr algn="just"/>
            <a:r>
              <a:rPr lang="en-US" sz="2000" dirty="0">
                <a:latin typeface="Times New Roman" panose="02020603050405020304" pitchFamily="18" charset="0"/>
                <a:cs typeface="Times New Roman" panose="02020603050405020304" pitchFamily="18" charset="0"/>
              </a:rPr>
              <a:t>The Real-Time Quiz Platform is a web-based system developed using HTML, CSS, JavaScript, PHP, and MySQL. Users can register, log in, and participate in quizzes created by the admin. Quizzes are displayed one question at a time with a timer, and answers are checked automatically.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Scores are stored in the database and a live leaderboard shows top performers. Admins can manage quizzes and questions easily, while users can view their results instantly. This system provides a secure, interactive, and competitive learning environment for all participants.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432619" y="459277"/>
            <a:ext cx="7796464" cy="1222385"/>
          </a:xfrm>
        </p:spPr>
        <p:txBody>
          <a:bodyPr/>
          <a:lstStyle/>
          <a:p>
            <a:r>
              <a:rPr lang="en-IN" dirty="0">
                <a:latin typeface="Times New Roman" panose="02020603050405020304" pitchFamily="18" charset="0"/>
                <a:cs typeface="Times New Roman" panose="02020603050405020304" pitchFamily="18" charset="0"/>
              </a:rPr>
              <a:t>Technology Used</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1238865" y="2303027"/>
            <a:ext cx="7462684" cy="3720337"/>
          </a:xfrm>
        </p:spPr>
        <p:txBody>
          <a:bodyPr>
            <a:normAutofit/>
          </a:bodyPr>
          <a:lstStyle/>
          <a:p>
            <a:r>
              <a:rPr lang="en-US" sz="2000" b="1" dirty="0">
                <a:latin typeface="Times New Roman" panose="02020603050405020304" pitchFamily="18" charset="0"/>
                <a:cs typeface="Times New Roman" panose="02020603050405020304" pitchFamily="18" charset="0"/>
              </a:rPr>
              <a:t>HTML</a:t>
            </a:r>
            <a:r>
              <a:rPr lang="en-US" sz="2000" dirty="0">
                <a:latin typeface="Times New Roman" panose="02020603050405020304" pitchFamily="18" charset="0"/>
                <a:cs typeface="Times New Roman" panose="02020603050405020304" pitchFamily="18" charset="0"/>
              </a:rPr>
              <a:t> – To create the basic structure of the web pages.</a:t>
            </a:r>
          </a:p>
          <a:p>
            <a:r>
              <a:rPr lang="en-US" sz="2000" b="1" dirty="0">
                <a:latin typeface="Times New Roman" panose="02020603050405020304" pitchFamily="18" charset="0"/>
                <a:cs typeface="Times New Roman" panose="02020603050405020304" pitchFamily="18" charset="0"/>
              </a:rPr>
              <a:t>CSS</a:t>
            </a:r>
            <a:r>
              <a:rPr lang="en-US" sz="2000" dirty="0">
                <a:latin typeface="Times New Roman" panose="02020603050405020304" pitchFamily="18" charset="0"/>
                <a:cs typeface="Times New Roman" panose="02020603050405020304" pitchFamily="18" charset="0"/>
              </a:rPr>
              <a:t> – To make the pages look neat and attractive.</a:t>
            </a:r>
          </a:p>
          <a:p>
            <a:r>
              <a:rPr lang="en-US" sz="2000" b="1" dirty="0">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 – To add timer, question change, and live updates.</a:t>
            </a:r>
          </a:p>
          <a:p>
            <a:r>
              <a:rPr lang="en-US" sz="2000" b="1" dirty="0">
                <a:latin typeface="Times New Roman" panose="02020603050405020304" pitchFamily="18" charset="0"/>
                <a:cs typeface="Times New Roman" panose="02020603050405020304" pitchFamily="18" charset="0"/>
              </a:rPr>
              <a:t>PHP</a:t>
            </a:r>
            <a:r>
              <a:rPr lang="en-US" sz="2000" dirty="0">
                <a:latin typeface="Times New Roman" panose="02020603050405020304" pitchFamily="18" charset="0"/>
                <a:cs typeface="Times New Roman" panose="02020603050405020304" pitchFamily="18" charset="0"/>
              </a:rPr>
              <a:t> – To connect the website with the database and check answers.</a:t>
            </a:r>
          </a:p>
          <a:p>
            <a:r>
              <a:rPr lang="en-US" sz="2000" b="1" dirty="0">
                <a:latin typeface="Times New Roman" panose="02020603050405020304" pitchFamily="18" charset="0"/>
                <a:cs typeface="Times New Roman" panose="02020603050405020304" pitchFamily="18" charset="0"/>
              </a:rPr>
              <a:t>MySQL</a:t>
            </a:r>
            <a:r>
              <a:rPr lang="en-US" sz="2000" dirty="0">
                <a:latin typeface="Times New Roman" panose="02020603050405020304" pitchFamily="18" charset="0"/>
                <a:cs typeface="Times New Roman" panose="02020603050405020304" pitchFamily="18" charset="0"/>
              </a:rPr>
              <a:t> – To store user details, quiz questions, and scores.</a:t>
            </a:r>
          </a:p>
          <a:p>
            <a:r>
              <a:rPr lang="en-US" sz="2000" b="1" dirty="0">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 To run PHP and MySQL on the local computer.</a:t>
            </a:r>
          </a:p>
          <a:p>
            <a:endParaRPr lang="en-US" sz="2000" dirty="0">
              <a:latin typeface="Times New Roman" panose="02020603050405020304" pitchFamily="18" charset="0"/>
              <a:cs typeface="Times New Roman" panose="02020603050405020304" pitchFamily="18" charset="0"/>
            </a:endParaRPr>
          </a:p>
        </p:txBody>
      </p:sp>
      <p:sp>
        <p:nvSpPr>
          <p:cNvPr id="17" name="Content Placeholder 6">
            <a:extLst>
              <a:ext uri="{FF2B5EF4-FFF2-40B4-BE49-F238E27FC236}">
                <a16:creationId xmlns:a16="http://schemas.microsoft.com/office/drawing/2014/main" id="{33680A80-5C61-DD02-1119-0565C0AD5372}"/>
              </a:ext>
            </a:extLst>
          </p:cNvPr>
          <p:cNvSpPr>
            <a:spLocks noGrp="1"/>
          </p:cNvSpPr>
          <p:nvPr>
            <p:ph sz="quarter" idx="4"/>
          </p:nvPr>
        </p:nvSpPr>
        <p:spPr>
          <a:xfrm>
            <a:off x="4782159" y="2303028"/>
            <a:ext cx="3284951" cy="3720337"/>
          </a:xfrm>
        </p:spPr>
        <p:txBody>
          <a:bodyPr>
            <a:normAutofit/>
          </a:bodyPr>
          <a:lstStyle/>
          <a:p>
            <a:r>
              <a:rPr lang="en-US" dirty="0"/>
              <a:t>=</a:t>
            </a:r>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
        <p:nvSpPr>
          <p:cNvPr id="7" name="Title 6">
            <a:extLst>
              <a:ext uri="{FF2B5EF4-FFF2-40B4-BE49-F238E27FC236}">
                <a16:creationId xmlns:a16="http://schemas.microsoft.com/office/drawing/2014/main" id="{DA36D4A2-C6D1-F1E9-AFDE-18BE4C18354F}"/>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a:t>
            </a:r>
          </a:p>
        </p:txBody>
      </p:sp>
      <p:sp>
        <p:nvSpPr>
          <p:cNvPr id="10" name="Rectangle 1">
            <a:extLst>
              <a:ext uri="{FF2B5EF4-FFF2-40B4-BE49-F238E27FC236}">
                <a16:creationId xmlns:a16="http://schemas.microsoft.com/office/drawing/2014/main" id="{62B02BCB-7D5D-F43E-1389-04C645F05A2F}"/>
              </a:ext>
            </a:extLst>
          </p:cNvPr>
          <p:cNvSpPr>
            <a:spLocks noGrp="1" noChangeArrowheads="1"/>
          </p:cNvSpPr>
          <p:nvPr>
            <p:ph sz="half" idx="1"/>
          </p:nvPr>
        </p:nvSpPr>
        <p:spPr bwMode="auto">
          <a:xfrm>
            <a:off x="2357234" y="2545588"/>
            <a:ext cx="645240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Users can register, log in, and play quizzes in real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Admin can create and manage quiz questions easily.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The system shows timers, instant scores, and leaderboard.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Automatic score checking and result display after each quiz.</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accent6">
                    <a:lumMod val="75000"/>
                  </a:schemeClr>
                </a:solidFill>
                <a:effectLst/>
                <a:latin typeface="Times New Roman" panose="02020603050405020304" pitchFamily="18" charset="0"/>
                <a:cs typeface="Times New Roman" panose="02020603050405020304" pitchFamily="18" charset="0"/>
              </a:rPr>
              <a:t>Has a simple, user-friendly interface for smooth use.</a:t>
            </a:r>
          </a:p>
        </p:txBody>
      </p:sp>
    </p:spTree>
    <p:extLst>
      <p:ext uri="{BB962C8B-B14F-4D97-AF65-F5344CB8AC3E}">
        <p14:creationId xmlns:p14="http://schemas.microsoft.com/office/powerpoint/2010/main" val="3969996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8B411-B0D6-CAD3-71DD-956057422F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D1BE18-82C4-DE0E-13EC-B5453E6DF492}"/>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
        <p:nvSpPr>
          <p:cNvPr id="7" name="Title 6">
            <a:extLst>
              <a:ext uri="{FF2B5EF4-FFF2-40B4-BE49-F238E27FC236}">
                <a16:creationId xmlns:a16="http://schemas.microsoft.com/office/drawing/2014/main" id="{EF6F329A-8E43-C1D7-DDC4-83C5B60625A2}"/>
              </a:ext>
            </a:extLst>
          </p:cNvPr>
          <p:cNvSpPr>
            <a:spLocks noGrp="1"/>
          </p:cNvSpPr>
          <p:nvPr>
            <p:ph type="title"/>
          </p:nvPr>
        </p:nvSpPr>
        <p:spPr>
          <a:xfrm>
            <a:off x="1550563" y="438266"/>
            <a:ext cx="9879437" cy="980844"/>
          </a:xfrm>
        </p:spPr>
        <p:txBody>
          <a:bodyPr/>
          <a:lstStyle/>
          <a:p>
            <a:r>
              <a:rPr lang="en-IN" cap="none" dirty="0">
                <a:latin typeface="Times New Roman" panose="02020603050405020304" pitchFamily="18" charset="0"/>
                <a:cs typeface="Times New Roman" panose="02020603050405020304" pitchFamily="18" charset="0"/>
              </a:rPr>
              <a:t>Sample Screenshot</a:t>
            </a:r>
          </a:p>
        </p:txBody>
      </p:sp>
      <p:pic>
        <p:nvPicPr>
          <p:cNvPr id="4" name="Content Placeholder 3">
            <a:extLst>
              <a:ext uri="{FF2B5EF4-FFF2-40B4-BE49-F238E27FC236}">
                <a16:creationId xmlns:a16="http://schemas.microsoft.com/office/drawing/2014/main" id="{01CFEE56-C8D2-05E6-D846-57374E9D67E6}"/>
              </a:ext>
            </a:extLst>
          </p:cNvPr>
          <p:cNvPicPr>
            <a:picLocks noGrp="1" noChangeAspect="1"/>
          </p:cNvPicPr>
          <p:nvPr>
            <p:ph sz="half" idx="1"/>
          </p:nvPr>
        </p:nvPicPr>
        <p:blipFill>
          <a:blip r:embed="rId3"/>
          <a:stretch>
            <a:fillRect/>
          </a:stretch>
        </p:blipFill>
        <p:spPr bwMode="auto">
          <a:xfrm>
            <a:off x="2172930" y="1681317"/>
            <a:ext cx="8052618" cy="4365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8087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A59BF-822F-1D4A-DC34-55B766A19CB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92467F-3D00-9751-C2FC-DE2F1811F2EC}"/>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7" name="Title 6">
            <a:extLst>
              <a:ext uri="{FF2B5EF4-FFF2-40B4-BE49-F238E27FC236}">
                <a16:creationId xmlns:a16="http://schemas.microsoft.com/office/drawing/2014/main" id="{4E0DE83E-FAE0-1E52-BA39-546C16EDAF9B}"/>
              </a:ext>
            </a:extLst>
          </p:cNvPr>
          <p:cNvSpPr>
            <a:spLocks noGrp="1"/>
          </p:cNvSpPr>
          <p:nvPr>
            <p:ph type="title"/>
          </p:nvPr>
        </p:nvSpPr>
        <p:spPr>
          <a:xfrm>
            <a:off x="1550563" y="438266"/>
            <a:ext cx="9879437" cy="980844"/>
          </a:xfrm>
        </p:spPr>
        <p:txBody>
          <a:bodyPr/>
          <a:lstStyle/>
          <a:p>
            <a:r>
              <a:rPr lang="en-IN" cap="none" dirty="0">
                <a:latin typeface="Times New Roman" panose="02020603050405020304" pitchFamily="18" charset="0"/>
                <a:cs typeface="Times New Roman" panose="02020603050405020304" pitchFamily="18" charset="0"/>
              </a:rPr>
              <a:t>Sample Screenshot</a:t>
            </a:r>
          </a:p>
        </p:txBody>
      </p:sp>
      <p:pic>
        <p:nvPicPr>
          <p:cNvPr id="6" name="Content Placeholder 5">
            <a:extLst>
              <a:ext uri="{FF2B5EF4-FFF2-40B4-BE49-F238E27FC236}">
                <a16:creationId xmlns:a16="http://schemas.microsoft.com/office/drawing/2014/main" id="{C5239572-6B54-7A4E-C73A-EE75BCED2D03}"/>
              </a:ext>
            </a:extLst>
          </p:cNvPr>
          <p:cNvPicPr>
            <a:picLocks noGrp="1" noChangeAspect="1"/>
          </p:cNvPicPr>
          <p:nvPr>
            <p:ph sz="half" idx="1"/>
          </p:nvPr>
        </p:nvPicPr>
        <p:blipFill>
          <a:blip r:embed="rId3"/>
          <a:stretch>
            <a:fillRect/>
          </a:stretch>
        </p:blipFill>
        <p:spPr>
          <a:xfrm>
            <a:off x="1976284" y="1673275"/>
            <a:ext cx="8042787" cy="4137589"/>
          </a:xfrm>
        </p:spPr>
      </p:pic>
    </p:spTree>
    <p:extLst>
      <p:ext uri="{BB962C8B-B14F-4D97-AF65-F5344CB8AC3E}">
        <p14:creationId xmlns:p14="http://schemas.microsoft.com/office/powerpoint/2010/main" val="166226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IN"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314081" cy="4205927"/>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Real-Time Quiz Platform is a useful and interactive system that allows users to participate in quizzes simultaneously. It helps in improving knowledge, learning, and competition among participants. With features like timers, live results, automatic scoring, and leaderboard, it makes quizzes more engaging and fun. The platform is easy to use, secure, and provides a friendly environment for both users and admin to manage and play quizzes efficiently.</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498021601"/>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{9C9CD801-F9FE-4E27-A2E5-6D463148089D}tf78438558_win32</Template>
  <TotalTime>83</TotalTime>
  <Words>429</Words>
  <Application>Microsoft Office PowerPoint</Application>
  <PresentationFormat>Widescreen</PresentationFormat>
  <Paragraphs>41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Sabon Next LT</vt:lpstr>
      <vt:lpstr>Times New Roman</vt:lpstr>
      <vt:lpstr>Custom</vt:lpstr>
      <vt:lpstr>EduQuiz Arena</vt:lpstr>
      <vt:lpstr>Problem Statement</vt:lpstr>
      <vt:lpstr>Empathy</vt:lpstr>
      <vt:lpstr>solution</vt:lpstr>
      <vt:lpstr>Technology Used</vt:lpstr>
      <vt:lpstr>Features</vt:lpstr>
      <vt:lpstr>Sample Screenshot</vt:lpstr>
      <vt:lpstr>Sample Screenshot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KAVINISHA K</dc:creator>
  <cp:lastModifiedBy>KAVINISHA K</cp:lastModifiedBy>
  <cp:revision>1</cp:revision>
  <dcterms:created xsi:type="dcterms:W3CDTF">2025-10-24T04:52:50Z</dcterms:created>
  <dcterms:modified xsi:type="dcterms:W3CDTF">2025-10-24T06:16:28Z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