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58" r:id="rId7"/>
    <p:sldId id="265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E772-D28C-3646-8211-18D16F3D4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933F1-33C4-8F1F-8DC9-9A4722F89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EDE7A-8B23-6A1B-F166-6F83F6A9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4825-E6E1-4234-BF1B-FC086DCAC7D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DA51C-B5AA-7F78-F58D-0B3BD892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E72D-140C-C8AB-69D8-8587A756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43BB-5594-40DE-8875-53D61DF71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5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D23B-978D-F975-FD0C-74E80289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8AE61-C462-5226-4E7E-8DA84B392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290D0-A55F-A3E0-7103-749E30A3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4825-E6E1-4234-BF1B-FC086DCAC7D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7B38-0A4C-1B43-C14D-D009F832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B86C-7AEA-2925-987F-16E63767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43BB-5594-40DE-8875-53D61DF71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3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0474A-D5D8-8F07-C589-2E2508AE2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478EA-C27F-8CFD-EA38-6224DBE88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8342C-6E41-51EA-B684-BE509DBD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4825-E6E1-4234-BF1B-FC086DCAC7D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34B4-1EC1-E6AD-EE40-D2770924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87B7-1859-2C77-B377-A08D3D4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43BB-5594-40DE-8875-53D61DF71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22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6459-47A8-73CB-8C3A-BDD2694A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21EB-F673-51BB-5091-3F866149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1E95-5FFF-1D1A-758C-F503D410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4825-E6E1-4234-BF1B-FC086DCAC7D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7F43-C0FD-9D58-4EA4-1DF91194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C9186-6680-EFA7-9639-C1FC1381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43BB-5594-40DE-8875-53D61DF71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3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A655-EC33-748E-48A9-2CAAD6E5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962F7-5074-DCC5-A67C-D7DA147B7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45F4C-3191-7032-1303-7248DEE4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4825-E6E1-4234-BF1B-FC086DCAC7D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007A6-CA36-4BFC-0B62-18E2D2AD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FD2E9-787E-5234-2719-6A630D34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43BB-5594-40DE-8875-53D61DF71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6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B78F-CF74-69AC-DDE6-B27F6515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3E11B-F1FB-B044-F574-8377604BC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3D310-A707-2012-E061-2163D7F76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48CD1-3CC6-EAB4-248A-F4A14C78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4825-E6E1-4234-BF1B-FC086DCAC7D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A40A6-981B-06C4-BF82-E7050735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EFC4B-511F-C055-3574-00EE8BD8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43BB-5594-40DE-8875-53D61DF71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7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5E29-36EA-CEAA-1C05-96103FE4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1D28F-E4C6-BC6F-A18F-59E1E2FEF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8F7D7-DB13-BC5B-6BD7-F6F8B5B2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A3D1A-3FCA-E70C-128A-ADE42AC25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3AF33-1B6E-33BA-146A-790853B47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59F64-3020-6B54-44F2-8F9A4201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4825-E6E1-4234-BF1B-FC086DCAC7D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031BE-6FD8-D844-D62D-652B5D84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8291B-03CD-0290-AA69-6444E37B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43BB-5594-40DE-8875-53D61DF71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0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6A00-D37C-16D2-EB10-5148F8AC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CAFA5-772E-F6F0-30FA-8D2C0C5E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4825-E6E1-4234-BF1B-FC086DCAC7D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5BCFD-8147-2DC6-D877-A9FD7D56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41B50-5A32-7511-4C04-1A7650E8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43BB-5594-40DE-8875-53D61DF71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7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1BDEA-A372-F2AB-D358-D6BC985A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4825-E6E1-4234-BF1B-FC086DCAC7D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1CCB7-42BD-A2BC-BA7D-27C9FD02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271F7-208C-9119-D177-14B8A476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43BB-5594-40DE-8875-53D61DF71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4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CA6B-EF33-8F96-B3C4-42FABF8A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CB21-EB43-87D5-583B-6065C937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08D31-9C8C-92B9-7F1E-6CC3DCED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0A0E2-C6F0-5B95-642B-E5B1AFD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4825-E6E1-4234-BF1B-FC086DCAC7D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F513C-395D-5BAB-E6E2-9217E641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5E70-FA6C-8690-DACD-E3E6BBB6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43BB-5594-40DE-8875-53D61DF71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22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2161-B9B4-1E06-4D85-6B08B23D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A2680-1543-00EA-48C7-B2858AD6B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75C8D-8360-C78D-8ADB-502DBAC55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A3202-57CA-BFCC-B22C-F1AB80E8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4825-E6E1-4234-BF1B-FC086DCAC7D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E88D7-CD8D-FA07-4F3B-5226951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4698F-AA39-CFF6-39C0-C3E8FACB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43BB-5594-40DE-8875-53D61DF71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42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8078F-94B5-18AC-2713-D7E6607F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7DF21-6DF7-D559-C756-27AE17863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D325-1B7A-7CE4-22E5-B05FBFB19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4825-E6E1-4234-BF1B-FC086DCAC7D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87418-280F-5F66-4D59-08C024DE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3766-6F74-C965-6F87-A1EF21E5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43BB-5594-40DE-8875-53D61DF71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5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0BD00-164E-2FF0-1891-BFA7B0114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32" y="0"/>
            <a:ext cx="9692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8B322-924D-8C31-9DC9-591399B74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712470"/>
            <a:ext cx="7132320" cy="54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D7F84-B673-3B25-90D7-46658E319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32" y="0"/>
            <a:ext cx="9692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B43C18-29DD-6FEA-96A9-217AFE53D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32" y="0"/>
            <a:ext cx="9692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1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F5DF8-D631-E7D5-B43E-C0B085457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32" y="0"/>
            <a:ext cx="9692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5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594AA-CEDF-AE56-5A47-71B6EB1A1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5664" y="-1146863"/>
            <a:ext cx="6160671" cy="939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2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CF68498-5172-099D-E44F-8C0774C111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" r="2904"/>
          <a:stretch>
            <a:fillRect/>
          </a:stretch>
        </p:blipFill>
        <p:spPr>
          <a:xfrm>
            <a:off x="2800707" y="581641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398048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6A919-64E5-C0F2-3A27-3A2DA4CD3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07" y="0"/>
            <a:ext cx="9219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6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C3F15-8302-CCB9-EE10-F38D59B20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447800"/>
            <a:ext cx="6972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4ED0E-F571-6A9F-861D-37A51D1DD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70" y="659130"/>
            <a:ext cx="7109460" cy="5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0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KAVIN JAYANTH</dc:creator>
  <cp:lastModifiedBy>KAVIN JAYANTH</cp:lastModifiedBy>
  <cp:revision>1</cp:revision>
  <dcterms:created xsi:type="dcterms:W3CDTF">2022-11-08T14:57:36Z</dcterms:created>
  <dcterms:modified xsi:type="dcterms:W3CDTF">2022-11-08T15:31:33Z</dcterms:modified>
</cp:coreProperties>
</file>