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03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54882144?app_id=12296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82367702?app_id=1229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CC660-CB2C-4E3F-9013-227A57E38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6096-7920-904B-8D13-07E6AD8C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dirty="0"/>
              <a:t>Aaron Sherwood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ECE0-E424-814A-859C-C0FB03D0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Kavin Balakrishnan DES INV 23 8/3/20</a:t>
            </a:r>
          </a:p>
        </p:txBody>
      </p:sp>
    </p:spTree>
    <p:extLst>
      <p:ext uri="{BB962C8B-B14F-4D97-AF65-F5344CB8AC3E}">
        <p14:creationId xmlns:p14="http://schemas.microsoft.com/office/powerpoint/2010/main" val="75157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62E3493C-9EE5-40C5-9902-4A04163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93C2DD8-0EC6-4B41-91E6-4A8E336AF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8780-3FD7-2A48-8176-D20D345F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324"/>
          <a:stretch/>
        </p:blipFill>
        <p:spPr>
          <a:xfrm>
            <a:off x="234696" y="237744"/>
            <a:ext cx="3996183" cy="6382512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D5E3F933-FC69-4374-A35F-CF403653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1867B-8FE8-FD45-8BAE-26C87860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r>
              <a:rPr lang="en-US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CB0F-8985-714F-8A8F-BA848EB5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Interactive media artist</a:t>
            </a:r>
          </a:p>
          <a:p>
            <a:pPr>
              <a:lnSpc>
                <a:spcPct val="90000"/>
              </a:lnSpc>
            </a:pPr>
            <a:r>
              <a:rPr lang="en-US"/>
              <a:t>Creates large sculptures and dynamic art installations</a:t>
            </a:r>
          </a:p>
          <a:p>
            <a:pPr lvl="1">
              <a:lnSpc>
                <a:spcPct val="90000"/>
              </a:lnSpc>
            </a:pPr>
            <a:r>
              <a:rPr lang="en-US"/>
              <a:t>Mediums of sound and light</a:t>
            </a:r>
          </a:p>
          <a:p>
            <a:pPr lvl="1">
              <a:lnSpc>
                <a:spcPct val="90000"/>
              </a:lnSpc>
            </a:pPr>
            <a:r>
              <a:rPr lang="en-US"/>
              <a:t>Interactive</a:t>
            </a:r>
          </a:p>
          <a:p>
            <a:pPr>
              <a:lnSpc>
                <a:spcPct val="90000"/>
              </a:lnSpc>
            </a:pPr>
            <a:r>
              <a:rPr lang="en-US"/>
              <a:t>Creates large scale performances</a:t>
            </a:r>
          </a:p>
          <a:p>
            <a:pPr>
              <a:lnSpc>
                <a:spcPct val="90000"/>
              </a:lnSpc>
            </a:pPr>
            <a:r>
              <a:rPr lang="en-US"/>
              <a:t>Places people at the center of his artworks</a:t>
            </a:r>
          </a:p>
          <a:p>
            <a:pPr>
              <a:lnSpc>
                <a:spcPct val="90000"/>
              </a:lnSpc>
            </a:pPr>
            <a:r>
              <a:rPr lang="en-US"/>
              <a:t>Showcases</a:t>
            </a:r>
          </a:p>
          <a:p>
            <a:pPr lvl="1">
              <a:lnSpc>
                <a:spcPct val="90000"/>
              </a:lnSpc>
            </a:pPr>
            <a:r>
              <a:rPr lang="en-US"/>
              <a:t>Coachella Arts Festival</a:t>
            </a:r>
          </a:p>
          <a:p>
            <a:pPr lvl="1">
              <a:lnSpc>
                <a:spcPct val="90000"/>
              </a:lnSpc>
            </a:pPr>
            <a:r>
              <a:rPr lang="en-US"/>
              <a:t>Burning Man Arts Festival</a:t>
            </a:r>
          </a:p>
          <a:p>
            <a:pPr lvl="1">
              <a:lnSpc>
                <a:spcPct val="90000"/>
              </a:lnSpc>
            </a:pPr>
            <a:r>
              <a:rPr lang="en-US"/>
              <a:t>Google</a:t>
            </a:r>
          </a:p>
          <a:p>
            <a:pPr lvl="1">
              <a:lnSpc>
                <a:spcPct val="90000"/>
              </a:lnSpc>
            </a:pPr>
            <a:r>
              <a:rPr lang="en-US"/>
              <a:t>Brooklyn Museum of Art</a:t>
            </a:r>
          </a:p>
        </p:txBody>
      </p:sp>
    </p:spTree>
    <p:extLst>
      <p:ext uri="{BB962C8B-B14F-4D97-AF65-F5344CB8AC3E}">
        <p14:creationId xmlns:p14="http://schemas.microsoft.com/office/powerpoint/2010/main" val="39791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C13F3-88C3-4331-AAA3-A899D7B6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3" b="774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98FC-54C5-9A4A-A80E-3DEB0A1A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cap="all" dirty="0">
                <a:solidFill>
                  <a:schemeClr val="tx1"/>
                </a:solidFill>
              </a:rPr>
              <a:t>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3CA8-08EA-FF4B-8E4E-FBDEE13F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275" y="5783001"/>
            <a:ext cx="10656310" cy="4259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endParaRPr lang="en-US" spc="8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2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Firewall">
            <a:hlinkClick r:id="" action="ppaction://media"/>
            <a:extLst>
              <a:ext uri="{FF2B5EF4-FFF2-40B4-BE49-F238E27FC236}">
                <a16:creationId xmlns:a16="http://schemas.microsoft.com/office/drawing/2014/main" id="{DFBCF802-967F-134E-9348-80B1853801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7654" y="1925889"/>
            <a:ext cx="5367165" cy="30190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3E9D-64B1-FC44-938D-046B522B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E461A6-8368-4115-8F34-DE6489D2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Interactive art piece</a:t>
            </a:r>
          </a:p>
          <a:p>
            <a:r>
              <a:rPr lang="en-US" dirty="0"/>
              <a:t>User interacts with membrane to create various sounds</a:t>
            </a:r>
          </a:p>
          <a:p>
            <a:r>
              <a:rPr lang="en-US" dirty="0"/>
              <a:t>Distortions create variation in sounds and light patterns</a:t>
            </a:r>
          </a:p>
          <a:p>
            <a:r>
              <a:rPr lang="en-US" dirty="0"/>
              <a:t>User can play music</a:t>
            </a:r>
          </a:p>
        </p:txBody>
      </p:sp>
    </p:spTree>
    <p:extLst>
      <p:ext uri="{BB962C8B-B14F-4D97-AF65-F5344CB8AC3E}">
        <p14:creationId xmlns:p14="http://schemas.microsoft.com/office/powerpoint/2010/main" val="48364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Magnetophone">
            <a:hlinkClick r:id="" action="ppaction://media"/>
            <a:extLst>
              <a:ext uri="{FF2B5EF4-FFF2-40B4-BE49-F238E27FC236}">
                <a16:creationId xmlns:a16="http://schemas.microsoft.com/office/drawing/2014/main" id="{A6499C95-E9B4-C945-A3CF-60ECB04855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7654" y="1925889"/>
            <a:ext cx="5367165" cy="301903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EE97B-D073-644B-95E8-797CAC3D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/>
              <a:t>Magnetophone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5D86-D585-BD41-8868-F64A0E82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Musical Instrument</a:t>
            </a:r>
          </a:p>
          <a:p>
            <a:pPr lvl="1"/>
            <a:r>
              <a:rPr lang="en-US" dirty="0"/>
              <a:t>Played with electromagnets</a:t>
            </a:r>
          </a:p>
          <a:p>
            <a:pPr lvl="1"/>
            <a:r>
              <a:rPr lang="en-US" dirty="0"/>
              <a:t>Different patterns are formed using the strings</a:t>
            </a:r>
          </a:p>
        </p:txBody>
      </p:sp>
    </p:spTree>
    <p:extLst>
      <p:ext uri="{BB962C8B-B14F-4D97-AF65-F5344CB8AC3E}">
        <p14:creationId xmlns:p14="http://schemas.microsoft.com/office/powerpoint/2010/main" val="154108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4"/>
      </a:lt2>
      <a:accent1>
        <a:srgbClr val="E729A8"/>
      </a:accent1>
      <a:accent2>
        <a:srgbClr val="C517D5"/>
      </a:accent2>
      <a:accent3>
        <a:srgbClr val="8829E7"/>
      </a:accent3>
      <a:accent4>
        <a:srgbClr val="4D41DC"/>
      </a:accent4>
      <a:accent5>
        <a:srgbClr val="2968E7"/>
      </a:accent5>
      <a:accent6>
        <a:srgbClr val="17A6D5"/>
      </a:accent6>
      <a:hlink>
        <a:srgbClr val="5E70C9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Macintosh PowerPoint</Application>
  <PresentationFormat>Widescreen</PresentationFormat>
  <Paragraphs>24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Gill Sans MT</vt:lpstr>
      <vt:lpstr>SavonVTI</vt:lpstr>
      <vt:lpstr>Aaron Sherwood</vt:lpstr>
      <vt:lpstr>About</vt:lpstr>
      <vt:lpstr>Works</vt:lpstr>
      <vt:lpstr>Firewall</vt:lpstr>
      <vt:lpstr>Magnetophone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Aaron Sherwood</dc:title>
  <dc:creator>Kavin Balakrishnan</dc:creator>
  <cp:lastModifiedBy>Kavin Balakrishnan</cp:lastModifiedBy>
  <cp:revision>1</cp:revision>
  <dcterms:created xsi:type="dcterms:W3CDTF">2020-08-03T03:36:16Z</dcterms:created>
  <dcterms:modified xsi:type="dcterms:W3CDTF">2020-08-03T03:37:17Z</dcterms:modified>
</cp:coreProperties>
</file>