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6" r:id="rId10"/>
    <p:sldId id="269" r:id="rId11"/>
    <p:sldId id="265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66339-59E4-4DD1-94F4-8F9CAB2AB093}" v="80" dt="2024-01-30T07:48:1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n Babu" userId="8eb17c43-0e08-4277-8e6a-4d2f107c6f9b" providerId="ADAL" clId="{DE266339-59E4-4DD1-94F4-8F9CAB2AB093}"/>
    <pc:docChg chg="undo redo custSel addSld delSld modSld sldOrd">
      <pc:chgData name="Kavin Babu" userId="8eb17c43-0e08-4277-8e6a-4d2f107c6f9b" providerId="ADAL" clId="{DE266339-59E4-4DD1-94F4-8F9CAB2AB093}" dt="2024-01-30T07:50:07.759" v="2442" actId="1076"/>
      <pc:docMkLst>
        <pc:docMk/>
      </pc:docMkLst>
      <pc:sldChg chg="addSp delSp modSp new mod setBg addAnim delAnim setClrOvrMap">
        <pc:chgData name="Kavin Babu" userId="8eb17c43-0e08-4277-8e6a-4d2f107c6f9b" providerId="ADAL" clId="{DE266339-59E4-4DD1-94F4-8F9CAB2AB093}" dt="2024-01-29T16:27:57.946" v="55"/>
        <pc:sldMkLst>
          <pc:docMk/>
          <pc:sldMk cId="2766115906" sldId="256"/>
        </pc:sldMkLst>
        <pc:spChg chg="mo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2" creationId="{4AEF256E-5CF9-327E-17AD-234F53C4B40C}"/>
          </ac:spMkLst>
        </pc:spChg>
        <pc:spChg chg="mo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3" creationId="{E325AB7A-D661-C13E-DE3F-8F81D97EF835}"/>
          </ac:spMkLst>
        </pc:spChg>
        <pc:spChg chg="add del">
          <ac:chgData name="Kavin Babu" userId="8eb17c43-0e08-4277-8e6a-4d2f107c6f9b" providerId="ADAL" clId="{DE266339-59E4-4DD1-94F4-8F9CAB2AB093}" dt="2024-01-29T16:27:55.175" v="48" actId="26606"/>
          <ac:spMkLst>
            <pc:docMk/>
            <pc:sldMk cId="2766115906" sldId="256"/>
            <ac:spMk id="9" creationId="{0671A8AE-40A1-4631-A6B8-581AFF065482}"/>
          </ac:spMkLst>
        </pc:spChg>
        <pc:spChg chg="add del">
          <ac:chgData name="Kavin Babu" userId="8eb17c43-0e08-4277-8e6a-4d2f107c6f9b" providerId="ADAL" clId="{DE266339-59E4-4DD1-94F4-8F9CAB2AB093}" dt="2024-01-29T16:27:55.175" v="48" actId="26606"/>
          <ac:spMkLst>
            <pc:docMk/>
            <pc:sldMk cId="2766115906" sldId="256"/>
            <ac:spMk id="11" creationId="{AB58EF07-17C2-48CF-ABB0-EEF1F17CB8F0}"/>
          </ac:spMkLst>
        </pc:spChg>
        <pc:spChg chg="add del">
          <ac:chgData name="Kavin Babu" userId="8eb17c43-0e08-4277-8e6a-4d2f107c6f9b" providerId="ADAL" clId="{DE266339-59E4-4DD1-94F4-8F9CAB2AB093}" dt="2024-01-29T16:27:55.175" v="48" actId="26606"/>
          <ac:spMkLst>
            <pc:docMk/>
            <pc:sldMk cId="2766115906" sldId="256"/>
            <ac:spMk id="13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6:27:55.175" v="48" actId="26606"/>
          <ac:spMkLst>
            <pc:docMk/>
            <pc:sldMk cId="2766115906" sldId="256"/>
            <ac:spMk id="15" creationId="{08C9B587-E65E-4B52-B37C-ABEBB6E87928}"/>
          </ac:spMkLst>
        </pc:spChg>
        <pc:spChg chg="add del">
          <ac:chgData name="Kavin Babu" userId="8eb17c43-0e08-4277-8e6a-4d2f107c6f9b" providerId="ADAL" clId="{DE266339-59E4-4DD1-94F4-8F9CAB2AB093}" dt="2024-01-29T16:27:57.917" v="52" actId="26606"/>
          <ac:spMkLst>
            <pc:docMk/>
            <pc:sldMk cId="2766115906" sldId="256"/>
            <ac:spMk id="17" creationId="{71B2258F-86CA-4D4D-8270-BC05FCDEBFB3}"/>
          </ac:spMkLst>
        </pc:spChg>
        <pc:spChg chg="ad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20" creationId="{0671A8AE-40A1-4631-A6B8-581AFF065482}"/>
          </ac:spMkLst>
        </pc:spChg>
        <pc:spChg chg="ad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22" creationId="{AB58EF07-17C2-48CF-ABB0-EEF1F17CB8F0}"/>
          </ac:spMkLst>
        </pc:spChg>
        <pc:spChg chg="ad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23" creationId="{AF2F604E-43BE-4DC3-B983-E071523364F8}"/>
          </ac:spMkLst>
        </pc:spChg>
        <pc:spChg chg="add">
          <ac:chgData name="Kavin Babu" userId="8eb17c43-0e08-4277-8e6a-4d2f107c6f9b" providerId="ADAL" clId="{DE266339-59E4-4DD1-94F4-8F9CAB2AB093}" dt="2024-01-29T16:27:57.946" v="53" actId="26606"/>
          <ac:spMkLst>
            <pc:docMk/>
            <pc:sldMk cId="2766115906" sldId="256"/>
            <ac:spMk id="24" creationId="{08C9B587-E65E-4B52-B37C-ABEBB6E87928}"/>
          </ac:spMkLst>
        </pc:spChg>
        <pc:picChg chg="add del">
          <ac:chgData name="Kavin Babu" userId="8eb17c43-0e08-4277-8e6a-4d2f107c6f9b" providerId="ADAL" clId="{DE266339-59E4-4DD1-94F4-8F9CAB2AB093}" dt="2024-01-29T16:27:55.175" v="48" actId="26606"/>
          <ac:picMkLst>
            <pc:docMk/>
            <pc:sldMk cId="2766115906" sldId="256"/>
            <ac:picMk id="5" creationId="{2869653C-BD7E-C434-3132-2C575C11C3E1}"/>
          </ac:picMkLst>
        </pc:picChg>
        <pc:picChg chg="add del">
          <ac:chgData name="Kavin Babu" userId="8eb17c43-0e08-4277-8e6a-4d2f107c6f9b" providerId="ADAL" clId="{DE266339-59E4-4DD1-94F4-8F9CAB2AB093}" dt="2024-01-29T16:27:57.917" v="52" actId="26606"/>
          <ac:picMkLst>
            <pc:docMk/>
            <pc:sldMk cId="2766115906" sldId="256"/>
            <ac:picMk id="18" creationId="{C0C4FDDD-EC9A-412C-B979-CD3DCD69194B}"/>
          </ac:picMkLst>
        </pc:picChg>
        <pc:picChg chg="add">
          <ac:chgData name="Kavin Babu" userId="8eb17c43-0e08-4277-8e6a-4d2f107c6f9b" providerId="ADAL" clId="{DE266339-59E4-4DD1-94F4-8F9CAB2AB093}" dt="2024-01-29T16:27:57.946" v="53" actId="26606"/>
          <ac:picMkLst>
            <pc:docMk/>
            <pc:sldMk cId="2766115906" sldId="256"/>
            <ac:picMk id="21" creationId="{2869653C-BD7E-C434-3132-2C575C11C3E1}"/>
          </ac:picMkLst>
        </pc:picChg>
      </pc:sldChg>
      <pc:sldChg chg="addSp delSp modSp new mod setBg">
        <pc:chgData name="Kavin Babu" userId="8eb17c43-0e08-4277-8e6a-4d2f107c6f9b" providerId="ADAL" clId="{DE266339-59E4-4DD1-94F4-8F9CAB2AB093}" dt="2024-01-30T07:36:07.410" v="2116" actId="20577"/>
        <pc:sldMkLst>
          <pc:docMk/>
          <pc:sldMk cId="1140862706" sldId="257"/>
        </pc:sldMkLst>
        <pc:spChg chg="mod ord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2" creationId="{E3247EFE-18ED-0910-AD38-3CBF5F9A8B93}"/>
          </ac:spMkLst>
        </pc:spChg>
        <pc:spChg chg="add del mod">
          <ac:chgData name="Kavin Babu" userId="8eb17c43-0e08-4277-8e6a-4d2f107c6f9b" providerId="ADAL" clId="{DE266339-59E4-4DD1-94F4-8F9CAB2AB093}" dt="2024-01-29T17:46:36.121" v="1862" actId="20577"/>
          <ac:spMkLst>
            <pc:docMk/>
            <pc:sldMk cId="1140862706" sldId="257"/>
            <ac:spMk id="3" creationId="{19710EE2-D3D0-99A5-F696-49182886B2AF}"/>
          </ac:spMkLst>
        </pc:spChg>
        <pc:spChg chg="add mod">
          <ac:chgData name="Kavin Babu" userId="8eb17c43-0e08-4277-8e6a-4d2f107c6f9b" providerId="ADAL" clId="{DE266339-59E4-4DD1-94F4-8F9CAB2AB093}" dt="2024-01-30T07:36:07.410" v="2116" actId="20577"/>
          <ac:spMkLst>
            <pc:docMk/>
            <pc:sldMk cId="1140862706" sldId="257"/>
            <ac:spMk id="4" creationId="{F167D360-65F0-4257-ABF1-AA49151E2DAA}"/>
          </ac:spMkLst>
        </pc:spChg>
        <pc:spChg chg="add del">
          <ac:chgData name="Kavin Babu" userId="8eb17c43-0e08-4277-8e6a-4d2f107c6f9b" providerId="ADAL" clId="{DE266339-59E4-4DD1-94F4-8F9CAB2AB093}" dt="2024-01-29T16:38:21.130" v="276" actId="26606"/>
          <ac:spMkLst>
            <pc:docMk/>
            <pc:sldMk cId="1140862706" sldId="257"/>
            <ac:spMk id="11" creationId="{F13C74B1-5B17-4795-BED0-7140497B445A}"/>
          </ac:spMkLst>
        </pc:spChg>
        <pc:spChg chg="add del">
          <ac:chgData name="Kavin Babu" userId="8eb17c43-0e08-4277-8e6a-4d2f107c6f9b" providerId="ADAL" clId="{DE266339-59E4-4DD1-94F4-8F9CAB2AB093}" dt="2024-01-29T16:38:21.130" v="276" actId="26606"/>
          <ac:spMkLst>
            <pc:docMk/>
            <pc:sldMk cId="1140862706" sldId="257"/>
            <ac:spMk id="13" creationId="{D4974D33-8DC5-464E-8C6D-BE58F0669C17}"/>
          </ac:spMkLst>
        </pc:spChg>
        <pc:spChg chg="add del">
          <ac:chgData name="Kavin Babu" userId="8eb17c43-0e08-4277-8e6a-4d2f107c6f9b" providerId="ADAL" clId="{DE266339-59E4-4DD1-94F4-8F9CAB2AB093}" dt="2024-01-29T16:38:22.584" v="278" actId="26606"/>
          <ac:spMkLst>
            <pc:docMk/>
            <pc:sldMk cId="1140862706" sldId="257"/>
            <ac:spMk id="15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6:38:22.584" v="278" actId="26606"/>
          <ac:spMkLst>
            <pc:docMk/>
            <pc:sldMk cId="1140862706" sldId="257"/>
            <ac:spMk id="16" creationId="{8FC9BE17-9A7B-462D-AE50-3D8777387304}"/>
          </ac:spMkLst>
        </pc:spChg>
        <pc:spChg chg="add del">
          <ac:chgData name="Kavin Babu" userId="8eb17c43-0e08-4277-8e6a-4d2f107c6f9b" providerId="ADAL" clId="{DE266339-59E4-4DD1-94F4-8F9CAB2AB093}" dt="2024-01-29T16:38:22.584" v="278" actId="26606"/>
          <ac:spMkLst>
            <pc:docMk/>
            <pc:sldMk cId="1140862706" sldId="257"/>
            <ac:spMk id="17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29T16:38:22.584" v="278" actId="26606"/>
          <ac:spMkLst>
            <pc:docMk/>
            <pc:sldMk cId="1140862706" sldId="257"/>
            <ac:spMk id="18" creationId="{3EBE8569-6AEC-4B8C-8D53-2DE337CDBA65}"/>
          </ac:spMkLst>
        </pc:spChg>
        <pc:spChg chg="add del">
          <ac:chgData name="Kavin Babu" userId="8eb17c43-0e08-4277-8e6a-4d2f107c6f9b" providerId="ADAL" clId="{DE266339-59E4-4DD1-94F4-8F9CAB2AB093}" dt="2024-01-29T16:38:24.303" v="280" actId="26606"/>
          <ac:spMkLst>
            <pc:docMk/>
            <pc:sldMk cId="1140862706" sldId="257"/>
            <ac:spMk id="20" creationId="{04812C46-200A-4DEB-A05E-3ED6C68C2387}"/>
          </ac:spMkLst>
        </pc:spChg>
        <pc:spChg chg="add del">
          <ac:chgData name="Kavin Babu" userId="8eb17c43-0e08-4277-8e6a-4d2f107c6f9b" providerId="ADAL" clId="{DE266339-59E4-4DD1-94F4-8F9CAB2AB093}" dt="2024-01-29T16:38:24.303" v="280" actId="26606"/>
          <ac:spMkLst>
            <pc:docMk/>
            <pc:sldMk cId="1140862706" sldId="257"/>
            <ac:spMk id="21" creationId="{D1EA859B-E555-4109-94F3-6700E046E008}"/>
          </ac:spMkLst>
        </pc:spChg>
        <pc:spChg chg="add del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23" creationId="{F13C74B1-5B17-4795-BED0-7140497B445A}"/>
          </ac:spMkLst>
        </pc:spChg>
        <pc:spChg chg="add del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24" creationId="{D4974D33-8DC5-464E-8C6D-BE58F0669C17}"/>
          </ac:spMkLst>
        </pc:spChg>
        <pc:spChg chg="add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29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31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33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6:46:53.871" v="621" actId="26606"/>
          <ac:spMkLst>
            <pc:docMk/>
            <pc:sldMk cId="1140862706" sldId="257"/>
            <ac:spMk id="35" creationId="{7A5F0580-5EE9-419F-96EE-B6529EF6E7D0}"/>
          </ac:spMkLst>
        </pc:spChg>
        <pc:picChg chg="add mod ord">
          <ac:chgData name="Kavin Babu" userId="8eb17c43-0e08-4277-8e6a-4d2f107c6f9b" providerId="ADAL" clId="{DE266339-59E4-4DD1-94F4-8F9CAB2AB093}" dt="2024-01-29T16:47:09.511" v="624" actId="14100"/>
          <ac:picMkLst>
            <pc:docMk/>
            <pc:sldMk cId="1140862706" sldId="257"/>
            <ac:picMk id="6" creationId="{3D65DD3D-D0D7-0F21-46E3-5E4A7792E0E1}"/>
          </ac:picMkLst>
        </pc:picChg>
      </pc:sldChg>
      <pc:sldChg chg="addSp delSp modSp add del mod setBg delDesignElem">
        <pc:chgData name="Kavin Babu" userId="8eb17c43-0e08-4277-8e6a-4d2f107c6f9b" providerId="ADAL" clId="{DE266339-59E4-4DD1-94F4-8F9CAB2AB093}" dt="2024-01-29T16:34:21.634" v="229"/>
        <pc:sldMkLst>
          <pc:docMk/>
          <pc:sldMk cId="136063370" sldId="258"/>
        </pc:sldMkLst>
        <pc:spChg chg="add del">
          <ac:chgData name="Kavin Babu" userId="8eb17c43-0e08-4277-8e6a-4d2f107c6f9b" providerId="ADAL" clId="{DE266339-59E4-4DD1-94F4-8F9CAB2AB093}" dt="2024-01-29T16:34:21.634" v="229"/>
          <ac:spMkLst>
            <pc:docMk/>
            <pc:sldMk cId="136063370" sldId="258"/>
            <ac:spMk id="20" creationId="{0671A8AE-40A1-4631-A6B8-581AFF065482}"/>
          </ac:spMkLst>
        </pc:spChg>
        <pc:spChg chg="add del">
          <ac:chgData name="Kavin Babu" userId="8eb17c43-0e08-4277-8e6a-4d2f107c6f9b" providerId="ADAL" clId="{DE266339-59E4-4DD1-94F4-8F9CAB2AB093}" dt="2024-01-29T16:34:21.634" v="229"/>
          <ac:spMkLst>
            <pc:docMk/>
            <pc:sldMk cId="136063370" sldId="258"/>
            <ac:spMk id="22" creationId="{AB58EF07-17C2-48CF-ABB0-EEF1F17CB8F0}"/>
          </ac:spMkLst>
        </pc:spChg>
        <pc:spChg chg="add del">
          <ac:chgData name="Kavin Babu" userId="8eb17c43-0e08-4277-8e6a-4d2f107c6f9b" providerId="ADAL" clId="{DE266339-59E4-4DD1-94F4-8F9CAB2AB093}" dt="2024-01-29T16:34:21.634" v="229"/>
          <ac:spMkLst>
            <pc:docMk/>
            <pc:sldMk cId="136063370" sldId="258"/>
            <ac:spMk id="23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6:34:21.634" v="229"/>
          <ac:spMkLst>
            <pc:docMk/>
            <pc:sldMk cId="136063370" sldId="258"/>
            <ac:spMk id="24" creationId="{08C9B587-E65E-4B52-B37C-ABEBB6E87928}"/>
          </ac:spMkLst>
        </pc:spChg>
        <pc:picChg chg="mod">
          <ac:chgData name="Kavin Babu" userId="8eb17c43-0e08-4277-8e6a-4d2f107c6f9b" providerId="ADAL" clId="{DE266339-59E4-4DD1-94F4-8F9CAB2AB093}" dt="2024-01-29T16:34:20.750" v="228" actId="1076"/>
          <ac:picMkLst>
            <pc:docMk/>
            <pc:sldMk cId="136063370" sldId="258"/>
            <ac:picMk id="21" creationId="{2869653C-BD7E-C434-3132-2C575C11C3E1}"/>
          </ac:picMkLst>
        </pc:picChg>
      </pc:sldChg>
      <pc:sldChg chg="addSp delSp modSp new mod setBg">
        <pc:chgData name="Kavin Babu" userId="8eb17c43-0e08-4277-8e6a-4d2f107c6f9b" providerId="ADAL" clId="{DE266339-59E4-4DD1-94F4-8F9CAB2AB093}" dt="2024-01-29T17:28:05.678" v="1293" actId="20577"/>
        <pc:sldMkLst>
          <pc:docMk/>
          <pc:sldMk cId="2719651147" sldId="258"/>
        </pc:sldMkLst>
        <pc:spChg chg="mod ord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2" creationId="{1270ED95-1047-2DF6-6551-CB93C90E6743}"/>
          </ac:spMkLst>
        </pc:spChg>
        <pc:spChg chg="add mod">
          <ac:chgData name="Kavin Babu" userId="8eb17c43-0e08-4277-8e6a-4d2f107c6f9b" providerId="ADAL" clId="{DE266339-59E4-4DD1-94F4-8F9CAB2AB093}" dt="2024-01-29T17:08:27.077" v="1198" actId="20577"/>
          <ac:spMkLst>
            <pc:docMk/>
            <pc:sldMk cId="2719651147" sldId="258"/>
            <ac:spMk id="4" creationId="{55BD47F0-20CC-6E23-4EC0-D3774C78C5F1}"/>
          </ac:spMkLst>
        </pc:spChg>
        <pc:spChg chg="add mod">
          <ac:chgData name="Kavin Babu" userId="8eb17c43-0e08-4277-8e6a-4d2f107c6f9b" providerId="ADAL" clId="{DE266339-59E4-4DD1-94F4-8F9CAB2AB093}" dt="2024-01-29T17:28:05.678" v="1293" actId="20577"/>
          <ac:spMkLst>
            <pc:docMk/>
            <pc:sldMk cId="2719651147" sldId="258"/>
            <ac:spMk id="5" creationId="{B768FEBE-E95E-69E7-D04E-A49920844D78}"/>
          </ac:spMkLst>
        </pc:spChg>
        <pc:spChg chg="add del">
          <ac:chgData name="Kavin Babu" userId="8eb17c43-0e08-4277-8e6a-4d2f107c6f9b" providerId="ADAL" clId="{DE266339-59E4-4DD1-94F4-8F9CAB2AB093}" dt="2024-01-29T16:42:00.495" v="556" actId="22"/>
          <ac:spMkLst>
            <pc:docMk/>
            <pc:sldMk cId="2719651147" sldId="258"/>
            <ac:spMk id="7" creationId="{B8B549BF-1423-B43D-D7C5-16433747293F}"/>
          </ac:spMkLst>
        </pc:spChg>
        <pc:spChg chg="add del">
          <ac:chgData name="Kavin Babu" userId="8eb17c43-0e08-4277-8e6a-4d2f107c6f9b" providerId="ADAL" clId="{DE266339-59E4-4DD1-94F4-8F9CAB2AB093}" dt="2024-01-29T16:43:32.166" v="567" actId="26606"/>
          <ac:spMkLst>
            <pc:docMk/>
            <pc:sldMk cId="2719651147" sldId="258"/>
            <ac:spMk id="11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29T16:43:32.166" v="567" actId="26606"/>
          <ac:spMkLst>
            <pc:docMk/>
            <pc:sldMk cId="2719651147" sldId="258"/>
            <ac:spMk id="12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29T16:43:32.166" v="567" actId="26606"/>
          <ac:spMkLst>
            <pc:docMk/>
            <pc:sldMk cId="2719651147" sldId="258"/>
            <ac:spMk id="13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6:42:33.526" v="563" actId="26606"/>
          <ac:spMkLst>
            <pc:docMk/>
            <pc:sldMk cId="2719651147" sldId="258"/>
            <ac:spMk id="14" creationId="{8FC9BE17-9A7B-462D-AE50-3D8777387304}"/>
          </ac:spMkLst>
        </pc:spChg>
        <pc:spChg chg="add del">
          <ac:chgData name="Kavin Babu" userId="8eb17c43-0e08-4277-8e6a-4d2f107c6f9b" providerId="ADAL" clId="{DE266339-59E4-4DD1-94F4-8F9CAB2AB093}" dt="2024-01-29T16:43:32.166" v="567" actId="26606"/>
          <ac:spMkLst>
            <pc:docMk/>
            <pc:sldMk cId="2719651147" sldId="258"/>
            <ac:spMk id="15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29T16:42:33.526" v="563" actId="26606"/>
          <ac:spMkLst>
            <pc:docMk/>
            <pc:sldMk cId="2719651147" sldId="258"/>
            <ac:spMk id="16" creationId="{3EBE8569-6AEC-4B8C-8D53-2DE337CDBA65}"/>
          </ac:spMkLst>
        </pc:spChg>
        <pc:spChg chg="add del">
          <ac:chgData name="Kavin Babu" userId="8eb17c43-0e08-4277-8e6a-4d2f107c6f9b" providerId="ADAL" clId="{DE266339-59E4-4DD1-94F4-8F9CAB2AB093}" dt="2024-01-29T16:42:33.526" v="563" actId="26606"/>
          <ac:spMkLst>
            <pc:docMk/>
            <pc:sldMk cId="2719651147" sldId="258"/>
            <ac:spMk id="18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6:42:33.526" v="563" actId="26606"/>
          <ac:spMkLst>
            <pc:docMk/>
            <pc:sldMk cId="2719651147" sldId="258"/>
            <ac:spMk id="20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22" creationId="{04812C46-200A-4DEB-A05E-3ED6C68C2387}"/>
          </ac:spMkLst>
        </pc:spChg>
        <pc:spChg chg="add del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24" creationId="{D1EA859B-E555-4109-94F3-6700E046E008}"/>
          </ac:spMkLst>
        </pc:spChg>
        <pc:spChg chg="add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29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31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33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6:46:29.298" v="619" actId="26606"/>
          <ac:spMkLst>
            <pc:docMk/>
            <pc:sldMk cId="2719651147" sldId="258"/>
            <ac:spMk id="35" creationId="{7A5F0580-5EE9-419F-96EE-B6529EF6E7D0}"/>
          </ac:spMkLst>
        </pc:spChg>
        <pc:picChg chg="add mod ord">
          <ac:chgData name="Kavin Babu" userId="8eb17c43-0e08-4277-8e6a-4d2f107c6f9b" providerId="ADAL" clId="{DE266339-59E4-4DD1-94F4-8F9CAB2AB093}" dt="2024-01-29T16:43:51.516" v="569" actId="931"/>
          <ac:picMkLst>
            <pc:docMk/>
            <pc:sldMk cId="2719651147" sldId="258"/>
            <ac:picMk id="9" creationId="{E912BF2A-4FC8-0ECE-BC99-60E4AF6235A9}"/>
          </ac:picMkLst>
        </pc:picChg>
        <pc:picChg chg="add mod ord">
          <ac:chgData name="Kavin Babu" userId="8eb17c43-0e08-4277-8e6a-4d2f107c6f9b" providerId="ADAL" clId="{DE266339-59E4-4DD1-94F4-8F9CAB2AB093}" dt="2024-01-29T16:46:36.941" v="620" actId="14100"/>
          <ac:picMkLst>
            <pc:docMk/>
            <pc:sldMk cId="2719651147" sldId="258"/>
            <ac:picMk id="17" creationId="{2CCD85B5-D3B9-13F5-D2C5-7D008F1C4ECA}"/>
          </ac:picMkLst>
        </pc:picChg>
      </pc:sldChg>
      <pc:sldChg chg="addSp delSp modSp add del mod setBg delDesignElem">
        <pc:chgData name="Kavin Babu" userId="8eb17c43-0e08-4277-8e6a-4d2f107c6f9b" providerId="ADAL" clId="{DE266339-59E4-4DD1-94F4-8F9CAB2AB093}" dt="2024-01-29T16:34:35.645" v="234"/>
        <pc:sldMkLst>
          <pc:docMk/>
          <pc:sldMk cId="2987737362" sldId="258"/>
        </pc:sldMkLst>
        <pc:spChg chg="add del">
          <ac:chgData name="Kavin Babu" userId="8eb17c43-0e08-4277-8e6a-4d2f107c6f9b" providerId="ADAL" clId="{DE266339-59E4-4DD1-94F4-8F9CAB2AB093}" dt="2024-01-29T16:34:35.645" v="234"/>
          <ac:spMkLst>
            <pc:docMk/>
            <pc:sldMk cId="2987737362" sldId="258"/>
            <ac:spMk id="20" creationId="{0671A8AE-40A1-4631-A6B8-581AFF065482}"/>
          </ac:spMkLst>
        </pc:spChg>
        <pc:spChg chg="add del">
          <ac:chgData name="Kavin Babu" userId="8eb17c43-0e08-4277-8e6a-4d2f107c6f9b" providerId="ADAL" clId="{DE266339-59E4-4DD1-94F4-8F9CAB2AB093}" dt="2024-01-29T16:34:35.645" v="234"/>
          <ac:spMkLst>
            <pc:docMk/>
            <pc:sldMk cId="2987737362" sldId="258"/>
            <ac:spMk id="22" creationId="{AB58EF07-17C2-48CF-ABB0-EEF1F17CB8F0}"/>
          </ac:spMkLst>
        </pc:spChg>
        <pc:spChg chg="add del">
          <ac:chgData name="Kavin Babu" userId="8eb17c43-0e08-4277-8e6a-4d2f107c6f9b" providerId="ADAL" clId="{DE266339-59E4-4DD1-94F4-8F9CAB2AB093}" dt="2024-01-29T16:34:35.645" v="234"/>
          <ac:spMkLst>
            <pc:docMk/>
            <pc:sldMk cId="2987737362" sldId="258"/>
            <ac:spMk id="23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6:34:35.645" v="234"/>
          <ac:spMkLst>
            <pc:docMk/>
            <pc:sldMk cId="2987737362" sldId="258"/>
            <ac:spMk id="24" creationId="{08C9B587-E65E-4B52-B37C-ABEBB6E87928}"/>
          </ac:spMkLst>
        </pc:spChg>
        <pc:picChg chg="mod">
          <ac:chgData name="Kavin Babu" userId="8eb17c43-0e08-4277-8e6a-4d2f107c6f9b" providerId="ADAL" clId="{DE266339-59E4-4DD1-94F4-8F9CAB2AB093}" dt="2024-01-29T16:34:35.016" v="233" actId="14100"/>
          <ac:picMkLst>
            <pc:docMk/>
            <pc:sldMk cId="2987737362" sldId="258"/>
            <ac:picMk id="21" creationId="{2869653C-BD7E-C434-3132-2C575C11C3E1}"/>
          </ac:picMkLst>
        </pc:picChg>
      </pc:sldChg>
      <pc:sldChg chg="new del">
        <pc:chgData name="Kavin Babu" userId="8eb17c43-0e08-4277-8e6a-4d2f107c6f9b" providerId="ADAL" clId="{DE266339-59E4-4DD1-94F4-8F9CAB2AB093}" dt="2024-01-29T16:34:44.272" v="236" actId="680"/>
        <pc:sldMkLst>
          <pc:docMk/>
          <pc:sldMk cId="3083349545" sldId="258"/>
        </pc:sldMkLst>
      </pc:sldChg>
      <pc:sldChg chg="addSp delSp modSp add del mod setBg modAnim delDesignElem">
        <pc:chgData name="Kavin Babu" userId="8eb17c43-0e08-4277-8e6a-4d2f107c6f9b" providerId="ADAL" clId="{DE266339-59E4-4DD1-94F4-8F9CAB2AB093}" dt="2024-01-29T16:36:09.403" v="271"/>
        <pc:sldMkLst>
          <pc:docMk/>
          <pc:sldMk cId="3344337610" sldId="258"/>
        </pc:sldMkLst>
        <pc:spChg chg="mod">
          <ac:chgData name="Kavin Babu" userId="8eb17c43-0e08-4277-8e6a-4d2f107c6f9b" providerId="ADAL" clId="{DE266339-59E4-4DD1-94F4-8F9CAB2AB093}" dt="2024-01-29T16:36:07.079" v="268" actId="14100"/>
          <ac:spMkLst>
            <pc:docMk/>
            <pc:sldMk cId="3344337610" sldId="258"/>
            <ac:spMk id="2" creationId="{4AEF256E-5CF9-327E-17AD-234F53C4B40C}"/>
          </ac:spMkLst>
        </pc:spChg>
        <pc:spChg chg="add del">
          <ac:chgData name="Kavin Babu" userId="8eb17c43-0e08-4277-8e6a-4d2f107c6f9b" providerId="ADAL" clId="{DE266339-59E4-4DD1-94F4-8F9CAB2AB093}" dt="2024-01-29T16:36:09.403" v="271"/>
          <ac:spMkLst>
            <pc:docMk/>
            <pc:sldMk cId="3344337610" sldId="258"/>
            <ac:spMk id="20" creationId="{0671A8AE-40A1-4631-A6B8-581AFF065482}"/>
          </ac:spMkLst>
        </pc:spChg>
        <pc:spChg chg="add del">
          <ac:chgData name="Kavin Babu" userId="8eb17c43-0e08-4277-8e6a-4d2f107c6f9b" providerId="ADAL" clId="{DE266339-59E4-4DD1-94F4-8F9CAB2AB093}" dt="2024-01-29T16:36:09.403" v="271"/>
          <ac:spMkLst>
            <pc:docMk/>
            <pc:sldMk cId="3344337610" sldId="258"/>
            <ac:spMk id="22" creationId="{AB58EF07-17C2-48CF-ABB0-EEF1F17CB8F0}"/>
          </ac:spMkLst>
        </pc:spChg>
        <pc:spChg chg="add del">
          <ac:chgData name="Kavin Babu" userId="8eb17c43-0e08-4277-8e6a-4d2f107c6f9b" providerId="ADAL" clId="{DE266339-59E4-4DD1-94F4-8F9CAB2AB093}" dt="2024-01-29T16:36:09.403" v="271"/>
          <ac:spMkLst>
            <pc:docMk/>
            <pc:sldMk cId="3344337610" sldId="258"/>
            <ac:spMk id="23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6:36:09.403" v="271"/>
          <ac:spMkLst>
            <pc:docMk/>
            <pc:sldMk cId="3344337610" sldId="258"/>
            <ac:spMk id="24" creationId="{08C9B587-E65E-4B52-B37C-ABEBB6E87928}"/>
          </ac:spMkLst>
        </pc:spChg>
        <pc:picChg chg="mod">
          <ac:chgData name="Kavin Babu" userId="8eb17c43-0e08-4277-8e6a-4d2f107c6f9b" providerId="ADAL" clId="{DE266339-59E4-4DD1-94F4-8F9CAB2AB093}" dt="2024-01-29T16:36:08.809" v="270" actId="14100"/>
          <ac:picMkLst>
            <pc:docMk/>
            <pc:sldMk cId="3344337610" sldId="258"/>
            <ac:picMk id="21" creationId="{2869653C-BD7E-C434-3132-2C575C11C3E1}"/>
          </ac:picMkLst>
        </pc:picChg>
      </pc:sldChg>
      <pc:sldChg chg="addSp delSp modSp add del mod setBg modAnim delDesignElem">
        <pc:chgData name="Kavin Babu" userId="8eb17c43-0e08-4277-8e6a-4d2f107c6f9b" providerId="ADAL" clId="{DE266339-59E4-4DD1-94F4-8F9CAB2AB093}" dt="2024-01-29T16:34:19.392" v="226"/>
        <pc:sldMkLst>
          <pc:docMk/>
          <pc:sldMk cId="708832715" sldId="259"/>
        </pc:sldMkLst>
        <pc:spChg chg="mod">
          <ac:chgData name="Kavin Babu" userId="8eb17c43-0e08-4277-8e6a-4d2f107c6f9b" providerId="ADAL" clId="{DE266339-59E4-4DD1-94F4-8F9CAB2AB093}" dt="2024-01-29T16:34:14.641" v="223" actId="20577"/>
          <ac:spMkLst>
            <pc:docMk/>
            <pc:sldMk cId="708832715" sldId="259"/>
            <ac:spMk id="2" creationId="{4AEF256E-5CF9-327E-17AD-234F53C4B40C}"/>
          </ac:spMkLst>
        </pc:spChg>
        <pc:spChg chg="add del">
          <ac:chgData name="Kavin Babu" userId="8eb17c43-0e08-4277-8e6a-4d2f107c6f9b" providerId="ADAL" clId="{DE266339-59E4-4DD1-94F4-8F9CAB2AB093}" dt="2024-01-29T16:34:19.392" v="226"/>
          <ac:spMkLst>
            <pc:docMk/>
            <pc:sldMk cId="708832715" sldId="259"/>
            <ac:spMk id="20" creationId="{0671A8AE-40A1-4631-A6B8-581AFF065482}"/>
          </ac:spMkLst>
        </pc:spChg>
        <pc:spChg chg="add del">
          <ac:chgData name="Kavin Babu" userId="8eb17c43-0e08-4277-8e6a-4d2f107c6f9b" providerId="ADAL" clId="{DE266339-59E4-4DD1-94F4-8F9CAB2AB093}" dt="2024-01-29T16:34:19.392" v="226"/>
          <ac:spMkLst>
            <pc:docMk/>
            <pc:sldMk cId="708832715" sldId="259"/>
            <ac:spMk id="22" creationId="{AB58EF07-17C2-48CF-ABB0-EEF1F17CB8F0}"/>
          </ac:spMkLst>
        </pc:spChg>
        <pc:spChg chg="add del">
          <ac:chgData name="Kavin Babu" userId="8eb17c43-0e08-4277-8e6a-4d2f107c6f9b" providerId="ADAL" clId="{DE266339-59E4-4DD1-94F4-8F9CAB2AB093}" dt="2024-01-29T16:34:19.392" v="226"/>
          <ac:spMkLst>
            <pc:docMk/>
            <pc:sldMk cId="708832715" sldId="259"/>
            <ac:spMk id="23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6:34:19.392" v="226"/>
          <ac:spMkLst>
            <pc:docMk/>
            <pc:sldMk cId="708832715" sldId="259"/>
            <ac:spMk id="24" creationId="{08C9B587-E65E-4B52-B37C-ABEBB6E87928}"/>
          </ac:spMkLst>
        </pc:spChg>
        <pc:picChg chg="mod">
          <ac:chgData name="Kavin Babu" userId="8eb17c43-0e08-4277-8e6a-4d2f107c6f9b" providerId="ADAL" clId="{DE266339-59E4-4DD1-94F4-8F9CAB2AB093}" dt="2024-01-29T16:34:18.841" v="225" actId="14100"/>
          <ac:picMkLst>
            <pc:docMk/>
            <pc:sldMk cId="708832715" sldId="259"/>
            <ac:picMk id="21" creationId="{2869653C-BD7E-C434-3132-2C575C11C3E1}"/>
          </ac:picMkLst>
        </pc:picChg>
      </pc:sldChg>
      <pc:sldChg chg="addSp delSp modSp new add del mod ord setBg">
        <pc:chgData name="Kavin Babu" userId="8eb17c43-0e08-4277-8e6a-4d2f107c6f9b" providerId="ADAL" clId="{DE266339-59E4-4DD1-94F4-8F9CAB2AB093}" dt="2024-01-29T17:18:26.990" v="1278" actId="2710"/>
        <pc:sldMkLst>
          <pc:docMk/>
          <pc:sldMk cId="1918074793" sldId="259"/>
        </pc:sldMkLst>
        <pc:spChg chg="mod or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2" creationId="{54AF8035-B77F-D424-BBC1-0B250B3864BB}"/>
          </ac:spMkLst>
        </pc:spChg>
        <pc:spChg chg="add mo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3" creationId="{590DA952-6C89-83E5-A881-06B35408D0E7}"/>
          </ac:spMkLst>
        </pc:spChg>
        <pc:spChg chg="add mod">
          <ac:chgData name="Kavin Babu" userId="8eb17c43-0e08-4277-8e6a-4d2f107c6f9b" providerId="ADAL" clId="{DE266339-59E4-4DD1-94F4-8F9CAB2AB093}" dt="2024-01-29T17:18:26.990" v="1278" actId="2710"/>
          <ac:spMkLst>
            <pc:docMk/>
            <pc:sldMk cId="1918074793" sldId="259"/>
            <ac:spMk id="6" creationId="{46085A20-6CF7-B688-676A-D3A45FA6D162}"/>
          </ac:spMkLst>
        </pc:spChg>
        <pc:spChg chg="add del">
          <ac:chgData name="Kavin Babu" userId="8eb17c43-0e08-4277-8e6a-4d2f107c6f9b" providerId="ADAL" clId="{DE266339-59E4-4DD1-94F4-8F9CAB2AB093}" dt="2024-01-29T17:01:22.864" v="850" actId="26606"/>
          <ac:spMkLst>
            <pc:docMk/>
            <pc:sldMk cId="1918074793" sldId="259"/>
            <ac:spMk id="8" creationId="{E659831F-0D9A-4C63-9EBB-8435B85A440F}"/>
          </ac:spMkLst>
        </pc:spChg>
        <pc:spChg chg="add del">
          <ac:chgData name="Kavin Babu" userId="8eb17c43-0e08-4277-8e6a-4d2f107c6f9b" providerId="ADAL" clId="{DE266339-59E4-4DD1-94F4-8F9CAB2AB093}" dt="2024-01-29T17:01:22.864" v="850" actId="26606"/>
          <ac:spMkLst>
            <pc:docMk/>
            <pc:sldMk cId="1918074793" sldId="259"/>
            <ac:spMk id="9" creationId="{5A55FBCD-CD42-40F5-8A1B-3203F9CAEEAA}"/>
          </ac:spMkLst>
        </pc:spChg>
        <pc:spChg chg="add del">
          <ac:chgData name="Kavin Babu" userId="8eb17c43-0e08-4277-8e6a-4d2f107c6f9b" providerId="ADAL" clId="{DE266339-59E4-4DD1-94F4-8F9CAB2AB093}" dt="2024-01-29T16:56:08.998" v="667" actId="26606"/>
          <ac:spMkLst>
            <pc:docMk/>
            <pc:sldMk cId="1918074793" sldId="259"/>
            <ac:spMk id="10" creationId="{6753252F-4873-4F63-801D-CC719279A7D5}"/>
          </ac:spMkLst>
        </pc:spChg>
        <pc:spChg chg="add del">
          <ac:chgData name="Kavin Babu" userId="8eb17c43-0e08-4277-8e6a-4d2f107c6f9b" providerId="ADAL" clId="{DE266339-59E4-4DD1-94F4-8F9CAB2AB093}" dt="2024-01-29T17:01:22.864" v="850" actId="26606"/>
          <ac:spMkLst>
            <pc:docMk/>
            <pc:sldMk cId="1918074793" sldId="259"/>
            <ac:spMk id="11" creationId="{FFB60E8C-7224-44A4-87A0-46A1711DD2ED}"/>
          </ac:spMkLst>
        </pc:spChg>
        <pc:spChg chg="add del">
          <ac:chgData name="Kavin Babu" userId="8eb17c43-0e08-4277-8e6a-4d2f107c6f9b" providerId="ADAL" clId="{DE266339-59E4-4DD1-94F4-8F9CAB2AB093}" dt="2024-01-29T16:56:08.998" v="667" actId="26606"/>
          <ac:spMkLst>
            <pc:docMk/>
            <pc:sldMk cId="1918074793" sldId="259"/>
            <ac:spMk id="12" creationId="{047C8CCB-F95D-4249-92DD-651249D3535A}"/>
          </ac:spMkLst>
        </pc:spChg>
        <pc:spChg chg="add del">
          <ac:chgData name="Kavin Babu" userId="8eb17c43-0e08-4277-8e6a-4d2f107c6f9b" providerId="ADAL" clId="{DE266339-59E4-4DD1-94F4-8F9CAB2AB093}" dt="2024-01-29T17:01:22.864" v="850" actId="26606"/>
          <ac:spMkLst>
            <pc:docMk/>
            <pc:sldMk cId="1918074793" sldId="259"/>
            <ac:spMk id="13" creationId="{5DA32751-37A2-45C0-BE94-63D375E27003}"/>
          </ac:spMkLst>
        </pc:spChg>
        <pc:spChg chg="add del">
          <ac:chgData name="Kavin Babu" userId="8eb17c43-0e08-4277-8e6a-4d2f107c6f9b" providerId="ADAL" clId="{DE266339-59E4-4DD1-94F4-8F9CAB2AB093}" dt="2024-01-29T16:56:11.055" v="669" actId="26606"/>
          <ac:spMkLst>
            <pc:docMk/>
            <pc:sldMk cId="1918074793" sldId="259"/>
            <ac:spMk id="14" creationId="{665DBBEF-238B-476B-96AB-8AAC3224ECEA}"/>
          </ac:spMkLst>
        </pc:spChg>
        <pc:spChg chg="add del">
          <ac:chgData name="Kavin Babu" userId="8eb17c43-0e08-4277-8e6a-4d2f107c6f9b" providerId="ADAL" clId="{DE266339-59E4-4DD1-94F4-8F9CAB2AB093}" dt="2024-01-29T16:56:11.055" v="669" actId="26606"/>
          <ac:spMkLst>
            <pc:docMk/>
            <pc:sldMk cId="1918074793" sldId="259"/>
            <ac:spMk id="15" creationId="{3FCFB1DE-0B7E-48CC-BA90-B2AB0889F9D6}"/>
          </ac:spMkLst>
        </pc:spChg>
        <pc:spChg chg="add del">
          <ac:chgData name="Kavin Babu" userId="8eb17c43-0e08-4277-8e6a-4d2f107c6f9b" providerId="ADAL" clId="{DE266339-59E4-4DD1-94F4-8F9CAB2AB093}" dt="2024-01-29T17:00:00.455" v="679" actId="26606"/>
          <ac:spMkLst>
            <pc:docMk/>
            <pc:sldMk cId="1918074793" sldId="259"/>
            <ac:spMk id="16" creationId="{A7009A0A-BEF5-4EAC-AF15-E4F9F002E239}"/>
          </ac:spMkLst>
        </pc:spChg>
        <pc:spChg chg="add del">
          <ac:chgData name="Kavin Babu" userId="8eb17c43-0e08-4277-8e6a-4d2f107c6f9b" providerId="ADAL" clId="{DE266339-59E4-4DD1-94F4-8F9CAB2AB093}" dt="2024-01-29T17:00:00.455" v="679" actId="26606"/>
          <ac:spMkLst>
            <pc:docMk/>
            <pc:sldMk cId="1918074793" sldId="259"/>
            <ac:spMk id="17" creationId="{A8384FB5-9ADC-4DDC-881B-597D56F5B15D}"/>
          </ac:spMkLst>
        </pc:spChg>
        <pc:spChg chg="add del">
          <ac:chgData name="Kavin Babu" userId="8eb17c43-0e08-4277-8e6a-4d2f107c6f9b" providerId="ADAL" clId="{DE266339-59E4-4DD1-94F4-8F9CAB2AB093}" dt="2024-01-29T17:00:00.455" v="679" actId="26606"/>
          <ac:spMkLst>
            <pc:docMk/>
            <pc:sldMk cId="1918074793" sldId="259"/>
            <ac:spMk id="18" creationId="{1199E1B1-A8C0-4FE8-A5A8-1CB41D69F857}"/>
          </ac:spMkLst>
        </pc:spChg>
        <pc:spChg chg="add del">
          <ac:chgData name="Kavin Babu" userId="8eb17c43-0e08-4277-8e6a-4d2f107c6f9b" providerId="ADAL" clId="{DE266339-59E4-4DD1-94F4-8F9CAB2AB093}" dt="2024-01-29T17:00:00.455" v="679" actId="26606"/>
          <ac:spMkLst>
            <pc:docMk/>
            <pc:sldMk cId="1918074793" sldId="259"/>
            <ac:spMk id="19" creationId="{84A8DE83-DE75-4B41-9DB4-A7EC0B0DEC0B}"/>
          </ac:spMkLst>
        </pc:spChg>
        <pc:spChg chg="add del">
          <ac:chgData name="Kavin Babu" userId="8eb17c43-0e08-4277-8e6a-4d2f107c6f9b" providerId="ADAL" clId="{DE266339-59E4-4DD1-94F4-8F9CAB2AB093}" dt="2024-01-29T17:01:25.048" v="852" actId="26606"/>
          <ac:spMkLst>
            <pc:docMk/>
            <pc:sldMk cId="1918074793" sldId="259"/>
            <ac:spMk id="20" creationId="{058A14AF-9FB5-4CC7-BA35-E8E85D3EDF0E}"/>
          </ac:spMkLst>
        </pc:spChg>
        <pc:spChg chg="add del">
          <ac:chgData name="Kavin Babu" userId="8eb17c43-0e08-4277-8e6a-4d2f107c6f9b" providerId="ADAL" clId="{DE266339-59E4-4DD1-94F4-8F9CAB2AB093}" dt="2024-01-29T17:01:25.048" v="852" actId="26606"/>
          <ac:spMkLst>
            <pc:docMk/>
            <pc:sldMk cId="1918074793" sldId="259"/>
            <ac:spMk id="21" creationId="{3A9A4357-BD1D-4622-A4FE-766E6AB8DE84}"/>
          </ac:spMkLst>
        </pc:spChg>
        <pc:spChg chg="add del">
          <ac:chgData name="Kavin Babu" userId="8eb17c43-0e08-4277-8e6a-4d2f107c6f9b" providerId="ADAL" clId="{DE266339-59E4-4DD1-94F4-8F9CAB2AB093}" dt="2024-01-29T17:01:25.048" v="852" actId="26606"/>
          <ac:spMkLst>
            <pc:docMk/>
            <pc:sldMk cId="1918074793" sldId="259"/>
            <ac:spMk id="22" creationId="{E659831F-0D9A-4C63-9EBB-8435B85A440F}"/>
          </ac:spMkLst>
        </pc:spChg>
        <pc:spChg chg="add del">
          <ac:chgData name="Kavin Babu" userId="8eb17c43-0e08-4277-8e6a-4d2f107c6f9b" providerId="ADAL" clId="{DE266339-59E4-4DD1-94F4-8F9CAB2AB093}" dt="2024-01-29T17:01:25.048" v="852" actId="26606"/>
          <ac:spMkLst>
            <pc:docMk/>
            <pc:sldMk cId="1918074793" sldId="259"/>
            <ac:spMk id="23" creationId="{E6995CE5-F890-4ABA-82A2-26507CE8D2A3}"/>
          </ac:spMkLst>
        </pc:spChg>
        <pc:spChg chg="add del">
          <ac:chgData name="Kavin Babu" userId="8eb17c43-0e08-4277-8e6a-4d2f107c6f9b" providerId="ADAL" clId="{DE266339-59E4-4DD1-94F4-8F9CAB2AB093}" dt="2024-01-29T16:56:57.391" v="672" actId="26606"/>
          <ac:spMkLst>
            <pc:docMk/>
            <pc:sldMk cId="1918074793" sldId="259"/>
            <ac:spMk id="24" creationId="{BCED4D40-4B67-4331-AC48-79B82B4A47D8}"/>
          </ac:spMkLst>
        </pc:spChg>
        <pc:spChg chg="add del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25" creationId="{9A724DBA-D2D9-471E-8ED7-2015DDD950DF}"/>
          </ac:spMkLst>
        </pc:spChg>
        <pc:spChg chg="add del">
          <ac:chgData name="Kavin Babu" userId="8eb17c43-0e08-4277-8e6a-4d2f107c6f9b" providerId="ADAL" clId="{DE266339-59E4-4DD1-94F4-8F9CAB2AB093}" dt="2024-01-29T16:56:57.391" v="672" actId="26606"/>
          <ac:spMkLst>
            <pc:docMk/>
            <pc:sldMk cId="1918074793" sldId="259"/>
            <ac:spMk id="26" creationId="{670CEDEF-4F34-412E-84EE-329C1E936AF5}"/>
          </ac:spMkLst>
        </pc:spChg>
        <pc:spChg chg="add del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27" creationId="{08980754-6F4B-43C9-B9BE-127B6BED6586}"/>
          </ac:spMkLst>
        </pc:spChg>
        <pc:spChg chg="add del">
          <ac:chgData name="Kavin Babu" userId="8eb17c43-0e08-4277-8e6a-4d2f107c6f9b" providerId="ADAL" clId="{DE266339-59E4-4DD1-94F4-8F9CAB2AB093}" dt="2024-01-29T16:57:01.335" v="674" actId="26606"/>
          <ac:spMkLst>
            <pc:docMk/>
            <pc:sldMk cId="1918074793" sldId="259"/>
            <ac:spMk id="28" creationId="{7DB3C429-F8DA-49B9-AF84-21996FCF78B5}"/>
          </ac:spMkLst>
        </pc:spChg>
        <pc:spChg chg="add del">
          <ac:chgData name="Kavin Babu" userId="8eb17c43-0e08-4277-8e6a-4d2f107c6f9b" providerId="ADAL" clId="{DE266339-59E4-4DD1-94F4-8F9CAB2AB093}" dt="2024-01-29T16:57:01.335" v="674" actId="26606"/>
          <ac:spMkLst>
            <pc:docMk/>
            <pc:sldMk cId="1918074793" sldId="259"/>
            <ac:spMk id="29" creationId="{8C790BE2-4E4F-4AAF-81A2-4A6F4885EBE6}"/>
          </ac:spMkLst>
        </pc:spChg>
        <pc:spChg chg="add del">
          <ac:chgData name="Kavin Babu" userId="8eb17c43-0e08-4277-8e6a-4d2f107c6f9b" providerId="ADAL" clId="{DE266339-59E4-4DD1-94F4-8F9CAB2AB093}" dt="2024-01-29T16:57:01.335" v="674" actId="26606"/>
          <ac:spMkLst>
            <pc:docMk/>
            <pc:sldMk cId="1918074793" sldId="259"/>
            <ac:spMk id="30" creationId="{C4C9F2B0-1044-46EB-8AEB-C3BFFDE6C2CC}"/>
          </ac:spMkLst>
        </pc:spChg>
        <pc:spChg chg="add del">
          <ac:chgData name="Kavin Babu" userId="8eb17c43-0e08-4277-8e6a-4d2f107c6f9b" providerId="ADAL" clId="{DE266339-59E4-4DD1-94F4-8F9CAB2AB093}" dt="2024-01-29T16:57:01.335" v="674" actId="26606"/>
          <ac:spMkLst>
            <pc:docMk/>
            <pc:sldMk cId="1918074793" sldId="259"/>
            <ac:spMk id="31" creationId="{D28B54C3-B57B-472A-B96E-1FCB67093DC2}"/>
          </ac:spMkLst>
        </pc:spChg>
        <pc:spChg chg="add del">
          <ac:chgData name="Kavin Babu" userId="8eb17c43-0e08-4277-8e6a-4d2f107c6f9b" providerId="ADAL" clId="{DE266339-59E4-4DD1-94F4-8F9CAB2AB093}" dt="2024-01-29T16:57:01.335" v="674" actId="26606"/>
          <ac:spMkLst>
            <pc:docMk/>
            <pc:sldMk cId="1918074793" sldId="259"/>
            <ac:spMk id="32" creationId="{32B3ACB3-D689-442E-8A40-8680B0FEB8A2}"/>
          </ac:spMkLst>
        </pc:spChg>
        <pc:spChg chg="add del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33" creationId="{2C1BBA94-3F40-40AA-8BB9-E69E25E537C1}"/>
          </ac:spMkLst>
        </pc:spChg>
        <pc:spChg chg="add del">
          <ac:chgData name="Kavin Babu" userId="8eb17c43-0e08-4277-8e6a-4d2f107c6f9b" providerId="ADAL" clId="{DE266339-59E4-4DD1-94F4-8F9CAB2AB093}" dt="2024-01-29T16:59:59.197" v="678" actId="26606"/>
          <ac:spMkLst>
            <pc:docMk/>
            <pc:sldMk cId="1918074793" sldId="259"/>
            <ac:spMk id="34" creationId="{BA79A7CF-01AF-4178-9369-94E0C90EB046}"/>
          </ac:spMkLst>
        </pc:spChg>
        <pc:spChg chg="add del">
          <ac:chgData name="Kavin Babu" userId="8eb17c43-0e08-4277-8e6a-4d2f107c6f9b" providerId="ADAL" clId="{DE266339-59E4-4DD1-94F4-8F9CAB2AB093}" dt="2024-01-29T16:59:59.197" v="678" actId="26606"/>
          <ac:spMkLst>
            <pc:docMk/>
            <pc:sldMk cId="1918074793" sldId="259"/>
            <ac:spMk id="35" creationId="{99413ED5-9ED4-4772-BCE4-2BCAE6B12E35}"/>
          </ac:spMkLst>
        </pc:spChg>
        <pc:spChg chg="add del">
          <ac:chgData name="Kavin Babu" userId="8eb17c43-0e08-4277-8e6a-4d2f107c6f9b" providerId="ADAL" clId="{DE266339-59E4-4DD1-94F4-8F9CAB2AB093}" dt="2024-01-29T16:59:59.197" v="678" actId="26606"/>
          <ac:spMkLst>
            <pc:docMk/>
            <pc:sldMk cId="1918074793" sldId="259"/>
            <ac:spMk id="36" creationId="{04357C93-F0CB-4A1C-8F77-4E9063789819}"/>
          </ac:spMkLst>
        </pc:spChg>
        <pc:spChg chg="add del">
          <ac:chgData name="Kavin Babu" userId="8eb17c43-0e08-4277-8e6a-4d2f107c6f9b" providerId="ADAL" clId="{DE266339-59E4-4DD1-94F4-8F9CAB2AB093}" dt="2024-01-29T16:59:59.197" v="678" actId="26606"/>
          <ac:spMkLst>
            <pc:docMk/>
            <pc:sldMk cId="1918074793" sldId="259"/>
            <ac:spMk id="37" creationId="{90F533E9-6690-41A8-A372-4C6C622D028D}"/>
          </ac:spMkLst>
        </pc:spChg>
        <pc:spChg chg="add del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38" creationId="{169CC832-2974-4E8D-90ED-3E2941BA7336}"/>
          </ac:spMkLst>
        </pc:spChg>
        <pc:spChg chg="add del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39" creationId="{55222F96-971A-4F90-B841-6BAB416C7AC1}"/>
          </ac:spMkLst>
        </pc:spChg>
        <pc:spChg chg="ad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45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47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49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7:13:55.953" v="1257" actId="26606"/>
          <ac:spMkLst>
            <pc:docMk/>
            <pc:sldMk cId="1918074793" sldId="259"/>
            <ac:spMk id="51" creationId="{7A5F0580-5EE9-419F-96EE-B6529EF6E7D0}"/>
          </ac:spMkLst>
        </pc:spChg>
        <pc:picChg chg="add del mod ord">
          <ac:chgData name="Kavin Babu" userId="8eb17c43-0e08-4277-8e6a-4d2f107c6f9b" providerId="ADAL" clId="{DE266339-59E4-4DD1-94F4-8F9CAB2AB093}" dt="2024-01-29T17:13:43.033" v="1253" actId="21"/>
          <ac:picMkLst>
            <pc:docMk/>
            <pc:sldMk cId="1918074793" sldId="259"/>
            <ac:picMk id="5" creationId="{EA39BE21-2361-FD1A-5E03-C0CAE94EAB82}"/>
          </ac:picMkLst>
        </pc:picChg>
        <pc:picChg chg="add mod ord">
          <ac:chgData name="Kavin Babu" userId="8eb17c43-0e08-4277-8e6a-4d2f107c6f9b" providerId="ADAL" clId="{DE266339-59E4-4DD1-94F4-8F9CAB2AB093}" dt="2024-01-29T17:14:47.022" v="1273" actId="1036"/>
          <ac:picMkLst>
            <pc:docMk/>
            <pc:sldMk cId="1918074793" sldId="259"/>
            <ac:picMk id="40" creationId="{D1440081-3000-1D60-467E-EECDB8E2A958}"/>
          </ac:picMkLst>
        </pc:picChg>
        <pc:picChg chg="add del mod">
          <ac:chgData name="Kavin Babu" userId="8eb17c43-0e08-4277-8e6a-4d2f107c6f9b" providerId="ADAL" clId="{DE266339-59E4-4DD1-94F4-8F9CAB2AB093}" dt="2024-01-29T17:14:38.101" v="1270" actId="478"/>
          <ac:picMkLst>
            <pc:docMk/>
            <pc:sldMk cId="1918074793" sldId="259"/>
            <ac:picMk id="41" creationId="{EA39BE21-2361-FD1A-5E03-C0CAE94EAB82}"/>
          </ac:picMkLst>
        </pc:picChg>
        <pc:picChg chg="add mod">
          <ac:chgData name="Kavin Babu" userId="8eb17c43-0e08-4277-8e6a-4d2f107c6f9b" providerId="ADAL" clId="{DE266339-59E4-4DD1-94F4-8F9CAB2AB093}" dt="2024-01-29T17:14:45.318" v="1272" actId="1076"/>
          <ac:picMkLst>
            <pc:docMk/>
            <pc:sldMk cId="1918074793" sldId="259"/>
            <ac:picMk id="42" creationId="{33B92C55-D533-E580-142A-D13F5F7D2F16}"/>
          </ac:picMkLst>
        </pc:picChg>
      </pc:sldChg>
      <pc:sldChg chg="addSp delSp modSp add del mod setBg delDesignElem">
        <pc:chgData name="Kavin Babu" userId="8eb17c43-0e08-4277-8e6a-4d2f107c6f9b" providerId="ADAL" clId="{DE266339-59E4-4DD1-94F4-8F9CAB2AB093}" dt="2024-01-29T16:49:05.012" v="639"/>
        <pc:sldMkLst>
          <pc:docMk/>
          <pc:sldMk cId="82359911" sldId="260"/>
        </pc:sldMkLst>
        <pc:spChg chg="mod">
          <ac:chgData name="Kavin Babu" userId="8eb17c43-0e08-4277-8e6a-4d2f107c6f9b" providerId="ADAL" clId="{DE266339-59E4-4DD1-94F4-8F9CAB2AB093}" dt="2024-01-29T16:49:02.894" v="636" actId="20577"/>
          <ac:spMkLst>
            <pc:docMk/>
            <pc:sldMk cId="82359911" sldId="260"/>
            <ac:spMk id="4" creationId="{55BD47F0-20CC-6E23-4EC0-D3774C78C5F1}"/>
          </ac:spMkLst>
        </pc:spChg>
        <pc:spChg chg="mod">
          <ac:chgData name="Kavin Babu" userId="8eb17c43-0e08-4277-8e6a-4d2f107c6f9b" providerId="ADAL" clId="{DE266339-59E4-4DD1-94F4-8F9CAB2AB093}" dt="2024-01-29T16:49:03.193" v="637" actId="26606"/>
          <ac:spMkLst>
            <pc:docMk/>
            <pc:sldMk cId="82359911" sldId="260"/>
            <ac:spMk id="5" creationId="{B768FEBE-E95E-69E7-D04E-A49920844D78}"/>
          </ac:spMkLst>
        </pc:spChg>
        <pc:spChg chg="add del">
          <ac:chgData name="Kavin Babu" userId="8eb17c43-0e08-4277-8e6a-4d2f107c6f9b" providerId="ADAL" clId="{DE266339-59E4-4DD1-94F4-8F9CAB2AB093}" dt="2024-01-29T16:49:03.193" v="637" actId="26606"/>
          <ac:spMkLst>
            <pc:docMk/>
            <pc:sldMk cId="82359911" sldId="260"/>
            <ac:spMk id="22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29T16:49:03.193" v="637" actId="26606"/>
          <ac:spMkLst>
            <pc:docMk/>
            <pc:sldMk cId="82359911" sldId="260"/>
            <ac:spMk id="24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29T16:49:03.193" v="637" actId="26606"/>
          <ac:spMkLst>
            <pc:docMk/>
            <pc:sldMk cId="82359911" sldId="260"/>
            <ac:spMk id="26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6:49:03.193" v="637" actId="26606"/>
          <ac:spMkLst>
            <pc:docMk/>
            <pc:sldMk cId="82359911" sldId="260"/>
            <ac:spMk id="28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29T16:49:05.012" v="639"/>
          <ac:spMkLst>
            <pc:docMk/>
            <pc:sldMk cId="82359911" sldId="260"/>
            <ac:spMk id="29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29T16:49:05.012" v="639"/>
          <ac:spMkLst>
            <pc:docMk/>
            <pc:sldMk cId="82359911" sldId="260"/>
            <ac:spMk id="31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29T16:49:05.012" v="639"/>
          <ac:spMkLst>
            <pc:docMk/>
            <pc:sldMk cId="82359911" sldId="260"/>
            <ac:spMk id="33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6:49:05.012" v="639"/>
          <ac:spMkLst>
            <pc:docMk/>
            <pc:sldMk cId="82359911" sldId="260"/>
            <ac:spMk id="35" creationId="{7A5F0580-5EE9-419F-96EE-B6529EF6E7D0}"/>
          </ac:spMkLst>
        </pc:spChg>
        <pc:picChg chg="mod">
          <ac:chgData name="Kavin Babu" userId="8eb17c43-0e08-4277-8e6a-4d2f107c6f9b" providerId="ADAL" clId="{DE266339-59E4-4DD1-94F4-8F9CAB2AB093}" dt="2024-01-29T16:49:03.193" v="637" actId="26606"/>
          <ac:picMkLst>
            <pc:docMk/>
            <pc:sldMk cId="82359911" sldId="260"/>
            <ac:picMk id="17" creationId="{2CCD85B5-D3B9-13F5-D2C5-7D008F1C4ECA}"/>
          </ac:picMkLst>
        </pc:picChg>
      </pc:sldChg>
      <pc:sldChg chg="addSp delSp modSp new mod setBg">
        <pc:chgData name="Kavin Babu" userId="8eb17c43-0e08-4277-8e6a-4d2f107c6f9b" providerId="ADAL" clId="{DE266339-59E4-4DD1-94F4-8F9CAB2AB093}" dt="2024-01-29T17:14:33.847" v="1269" actId="21"/>
        <pc:sldMkLst>
          <pc:docMk/>
          <pc:sldMk cId="870503363" sldId="260"/>
        </pc:sldMkLst>
        <pc:spChg chg="mod or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2" creationId="{F78F1CE2-02D0-D63D-1B87-E76B662EAFBE}"/>
          </ac:spMkLst>
        </pc:spChg>
        <pc:spChg chg="add mo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3" creationId="{DCD3A722-9BA6-2DDF-BC68-0BB203A4A856}"/>
          </ac:spMkLst>
        </pc:spChg>
        <pc:spChg chg="add mod">
          <ac:chgData name="Kavin Babu" userId="8eb17c43-0e08-4277-8e6a-4d2f107c6f9b" providerId="ADAL" clId="{DE266339-59E4-4DD1-94F4-8F9CAB2AB093}" dt="2024-01-29T17:03:54.377" v="888" actId="767"/>
          <ac:spMkLst>
            <pc:docMk/>
            <pc:sldMk cId="870503363" sldId="260"/>
            <ac:spMk id="4" creationId="{35610BFF-A55B-D2A8-5922-58298CDCD416}"/>
          </ac:spMkLst>
        </pc:spChg>
        <pc:spChg chg="add mod">
          <ac:chgData name="Kavin Babu" userId="8eb17c43-0e08-4277-8e6a-4d2f107c6f9b" providerId="ADAL" clId="{DE266339-59E4-4DD1-94F4-8F9CAB2AB093}" dt="2024-01-29T17:04:01.190" v="890" actId="767"/>
          <ac:spMkLst>
            <pc:docMk/>
            <pc:sldMk cId="870503363" sldId="260"/>
            <ac:spMk id="5" creationId="{7593822E-F02D-ACF2-07F9-7ADCCE5F823D}"/>
          </ac:spMkLst>
        </pc:spChg>
        <pc:spChg chg="add mod ord">
          <ac:chgData name="Kavin Babu" userId="8eb17c43-0e08-4277-8e6a-4d2f107c6f9b" providerId="ADAL" clId="{DE266339-59E4-4DD1-94F4-8F9CAB2AB093}" dt="2024-01-29T17:07:13.335" v="1165" actId="14100"/>
          <ac:spMkLst>
            <pc:docMk/>
            <pc:sldMk cId="870503363" sldId="260"/>
            <ac:spMk id="6" creationId="{00C9BDBA-FE42-FEE6-0250-DFFF56A3F2DB}"/>
          </ac:spMkLst>
        </pc:spChg>
        <pc:spChg chg="add mod">
          <ac:chgData name="Kavin Babu" userId="8eb17c43-0e08-4277-8e6a-4d2f107c6f9b" providerId="ADAL" clId="{DE266339-59E4-4DD1-94F4-8F9CAB2AB093}" dt="2024-01-29T17:12:51.170" v="1252" actId="208"/>
          <ac:spMkLst>
            <pc:docMk/>
            <pc:sldMk cId="870503363" sldId="260"/>
            <ac:spMk id="11" creationId="{E6B1CE97-4D2B-8118-6DFE-B0F0477D6384}"/>
          </ac:spMkLst>
        </pc:spChg>
        <pc:spChg chg="add del">
          <ac:chgData name="Kavin Babu" userId="8eb17c43-0e08-4277-8e6a-4d2f107c6f9b" providerId="ADAL" clId="{DE266339-59E4-4DD1-94F4-8F9CAB2AB093}" dt="2024-01-29T17:06:28.484" v="1155" actId="26606"/>
          <ac:spMkLst>
            <pc:docMk/>
            <pc:sldMk cId="870503363" sldId="260"/>
            <ac:spMk id="13" creationId="{325166D1-1B21-4128-AC42-61745528E4D6}"/>
          </ac:spMkLst>
        </pc:spChg>
        <pc:spChg chg="add del">
          <ac:chgData name="Kavin Babu" userId="8eb17c43-0e08-4277-8e6a-4d2f107c6f9b" providerId="ADAL" clId="{DE266339-59E4-4DD1-94F4-8F9CAB2AB093}" dt="2024-01-29T17:06:49.074" v="1159" actId="26606"/>
          <ac:spMkLst>
            <pc:docMk/>
            <pc:sldMk cId="870503363" sldId="260"/>
            <ac:spMk id="17" creationId="{08C9B587-E65E-4B52-B37C-ABEBB6E87928}"/>
          </ac:spMkLst>
        </pc:spChg>
        <pc:spChg chg="add del">
          <ac:chgData name="Kavin Babu" userId="8eb17c43-0e08-4277-8e6a-4d2f107c6f9b" providerId="ADAL" clId="{DE266339-59E4-4DD1-94F4-8F9CAB2AB093}" dt="2024-01-29T17:06:45.414" v="1157" actId="26606"/>
          <ac:spMkLst>
            <pc:docMk/>
            <pc:sldMk cId="870503363" sldId="260"/>
            <ac:spMk id="19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29T17:06:45.414" v="1157" actId="26606"/>
          <ac:spMkLst>
            <pc:docMk/>
            <pc:sldMk cId="870503363" sldId="260"/>
            <ac:spMk id="20" creationId="{21A75659-5A6F-4F77-9679-678A00B9D8DC}"/>
          </ac:spMkLst>
        </pc:spChg>
        <pc:spChg chg="add del">
          <ac:chgData name="Kavin Babu" userId="8eb17c43-0e08-4277-8e6a-4d2f107c6f9b" providerId="ADAL" clId="{DE266339-59E4-4DD1-94F4-8F9CAB2AB093}" dt="2024-01-29T17:06:45.414" v="1157" actId="26606"/>
          <ac:spMkLst>
            <pc:docMk/>
            <pc:sldMk cId="870503363" sldId="260"/>
            <ac:spMk id="21" creationId="{E30A3A45-140E-431E-AED0-07EF836310B3}"/>
          </ac:spMkLst>
        </pc:spChg>
        <pc:spChg chg="add del">
          <ac:chgData name="Kavin Babu" userId="8eb17c43-0e08-4277-8e6a-4d2f107c6f9b" providerId="ADAL" clId="{DE266339-59E4-4DD1-94F4-8F9CAB2AB093}" dt="2024-01-29T17:06:45.414" v="1157" actId="26606"/>
          <ac:spMkLst>
            <pc:docMk/>
            <pc:sldMk cId="870503363" sldId="260"/>
            <ac:spMk id="22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7:06:49.074" v="1159" actId="26606"/>
          <ac:spMkLst>
            <pc:docMk/>
            <pc:sldMk cId="870503363" sldId="260"/>
            <ac:spMk id="24" creationId="{7C432AFE-B3D2-4BFF-BF8F-96C27AFF1AC7}"/>
          </ac:spMkLst>
        </pc:spChg>
        <pc:spChg chg="add del">
          <ac:chgData name="Kavin Babu" userId="8eb17c43-0e08-4277-8e6a-4d2f107c6f9b" providerId="ADAL" clId="{DE266339-59E4-4DD1-94F4-8F9CAB2AB093}" dt="2024-01-29T17:06:49.074" v="1159" actId="26606"/>
          <ac:spMkLst>
            <pc:docMk/>
            <pc:sldMk cId="870503363" sldId="260"/>
            <ac:spMk id="25" creationId="{AF2F604E-43BE-4DC3-B983-E071523364F8}"/>
          </ac:spMkLst>
        </pc:spChg>
        <pc:spChg chg="add del">
          <ac:chgData name="Kavin Babu" userId="8eb17c43-0e08-4277-8e6a-4d2f107c6f9b" providerId="ADAL" clId="{DE266339-59E4-4DD1-94F4-8F9CAB2AB093}" dt="2024-01-29T17:06:50.572" v="1161" actId="26606"/>
          <ac:spMkLst>
            <pc:docMk/>
            <pc:sldMk cId="870503363" sldId="260"/>
            <ac:spMk id="27" creationId="{E8A8EAB8-D2FF-444D-B34B-7D32F106AD0E}"/>
          </ac:spMkLst>
        </pc:spChg>
        <pc:spChg chg="ad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31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32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33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7:06:50.587" v="1162" actId="26606"/>
          <ac:spMkLst>
            <pc:docMk/>
            <pc:sldMk cId="870503363" sldId="260"/>
            <ac:spMk id="34" creationId="{7A5F0580-5EE9-419F-96EE-B6529EF6E7D0}"/>
          </ac:spMkLst>
        </pc:spChg>
        <pc:grpChg chg="add del">
          <ac:chgData name="Kavin Babu" userId="8eb17c43-0e08-4277-8e6a-4d2f107c6f9b" providerId="ADAL" clId="{DE266339-59E4-4DD1-94F4-8F9CAB2AB093}" dt="2024-01-29T17:06:28.484" v="1155" actId="26606"/>
          <ac:grpSpMkLst>
            <pc:docMk/>
            <pc:sldMk cId="870503363" sldId="260"/>
            <ac:grpSpMk id="15" creationId="{E6517BAC-C80F-4065-90D8-703493E0B353}"/>
          </ac:grpSpMkLst>
        </pc:grpChg>
        <pc:picChg chg="add mod ord">
          <ac:chgData name="Kavin Babu" userId="8eb17c43-0e08-4277-8e6a-4d2f107c6f9b" providerId="ADAL" clId="{DE266339-59E4-4DD1-94F4-8F9CAB2AB093}" dt="2024-01-29T17:06:55.464" v="1163" actId="14100"/>
          <ac:picMkLst>
            <pc:docMk/>
            <pc:sldMk cId="870503363" sldId="260"/>
            <ac:picMk id="8" creationId="{B2524EA2-80AF-CB06-BDE8-6E1E29BAE7FF}"/>
          </ac:picMkLst>
        </pc:picChg>
        <pc:picChg chg="add mod">
          <ac:chgData name="Kavin Babu" userId="8eb17c43-0e08-4277-8e6a-4d2f107c6f9b" providerId="ADAL" clId="{DE266339-59E4-4DD1-94F4-8F9CAB2AB093}" dt="2024-01-29T17:11:27.959" v="1237" actId="1076"/>
          <ac:picMkLst>
            <pc:docMk/>
            <pc:sldMk cId="870503363" sldId="260"/>
            <ac:picMk id="9" creationId="{EA39BE21-2361-FD1A-5E03-C0CAE94EAB82}"/>
          </ac:picMkLst>
        </pc:picChg>
        <pc:picChg chg="add mod">
          <ac:chgData name="Kavin Babu" userId="8eb17c43-0e08-4277-8e6a-4d2f107c6f9b" providerId="ADAL" clId="{DE266339-59E4-4DD1-94F4-8F9CAB2AB093}" dt="2024-01-29T17:12:13.264" v="1249" actId="962"/>
          <ac:picMkLst>
            <pc:docMk/>
            <pc:sldMk cId="870503363" sldId="260"/>
            <ac:picMk id="10" creationId="{351739BB-0110-ED72-EB44-7FEDF69D87CA}"/>
          </ac:picMkLst>
        </pc:picChg>
        <pc:picChg chg="add del mod">
          <ac:chgData name="Kavin Babu" userId="8eb17c43-0e08-4277-8e6a-4d2f107c6f9b" providerId="ADAL" clId="{DE266339-59E4-4DD1-94F4-8F9CAB2AB093}" dt="2024-01-29T17:14:33.847" v="1269" actId="21"/>
          <ac:picMkLst>
            <pc:docMk/>
            <pc:sldMk cId="870503363" sldId="260"/>
            <ac:picMk id="12" creationId="{33B92C55-D533-E580-142A-D13F5F7D2F16}"/>
          </ac:picMkLst>
        </pc:picChg>
        <pc:cxnChg chg="add del">
          <ac:chgData name="Kavin Babu" userId="8eb17c43-0e08-4277-8e6a-4d2f107c6f9b" providerId="ADAL" clId="{DE266339-59E4-4DD1-94F4-8F9CAB2AB093}" dt="2024-01-29T17:06:50.572" v="1161" actId="26606"/>
          <ac:cxnSpMkLst>
            <pc:docMk/>
            <pc:sldMk cId="870503363" sldId="260"/>
            <ac:cxnSpMk id="28" creationId="{EEA38897-7BA3-4408-8083-3235339C4A60}"/>
          </ac:cxnSpMkLst>
        </pc:cxnChg>
        <pc:cxnChg chg="add del">
          <ac:chgData name="Kavin Babu" userId="8eb17c43-0e08-4277-8e6a-4d2f107c6f9b" providerId="ADAL" clId="{DE266339-59E4-4DD1-94F4-8F9CAB2AB093}" dt="2024-01-29T17:06:50.572" v="1161" actId="26606"/>
          <ac:cxnSpMkLst>
            <pc:docMk/>
            <pc:sldMk cId="870503363" sldId="260"/>
            <ac:cxnSpMk id="29" creationId="{F11AD06B-AB20-4097-8606-5DA00DBACE88}"/>
          </ac:cxnSpMkLst>
        </pc:cxnChg>
      </pc:sldChg>
      <pc:sldChg chg="new del">
        <pc:chgData name="Kavin Babu" userId="8eb17c43-0e08-4277-8e6a-4d2f107c6f9b" providerId="ADAL" clId="{DE266339-59E4-4DD1-94F4-8F9CAB2AB093}" dt="2024-01-29T16:59:58.663" v="677" actId="680"/>
        <pc:sldMkLst>
          <pc:docMk/>
          <pc:sldMk cId="1132347544" sldId="260"/>
        </pc:sldMkLst>
      </pc:sldChg>
      <pc:sldChg chg="addSp delSp modSp new del mod ord">
        <pc:chgData name="Kavin Babu" userId="8eb17c43-0e08-4277-8e6a-4d2f107c6f9b" providerId="ADAL" clId="{DE266339-59E4-4DD1-94F4-8F9CAB2AB093}" dt="2024-01-29T17:17:36.489" v="1277" actId="2696"/>
        <pc:sldMkLst>
          <pc:docMk/>
          <pc:sldMk cId="1162567295" sldId="261"/>
        </pc:sldMkLst>
        <pc:spChg chg="add del mod">
          <ac:chgData name="Kavin Babu" userId="8eb17c43-0e08-4277-8e6a-4d2f107c6f9b" providerId="ADAL" clId="{DE266339-59E4-4DD1-94F4-8F9CAB2AB093}" dt="2024-01-29T17:17:34.411" v="1276"/>
          <ac:spMkLst>
            <pc:docMk/>
            <pc:sldMk cId="1162567295" sldId="261"/>
            <ac:spMk id="3" creationId="{9816F477-DB5A-F415-C2E8-6815C3AA04A2}"/>
          </ac:spMkLst>
        </pc:spChg>
        <pc:spChg chg="add del mod">
          <ac:chgData name="Kavin Babu" userId="8eb17c43-0e08-4277-8e6a-4d2f107c6f9b" providerId="ADAL" clId="{DE266339-59E4-4DD1-94F4-8F9CAB2AB093}" dt="2024-01-29T17:10:40.261" v="1223"/>
          <ac:spMkLst>
            <pc:docMk/>
            <pc:sldMk cId="1162567295" sldId="261"/>
            <ac:spMk id="4" creationId="{979D673D-CE2E-530A-598F-8AA00710AAEC}"/>
          </ac:spMkLst>
        </pc:spChg>
        <pc:picChg chg="add del mod">
          <ac:chgData name="Kavin Babu" userId="8eb17c43-0e08-4277-8e6a-4d2f107c6f9b" providerId="ADAL" clId="{DE266339-59E4-4DD1-94F4-8F9CAB2AB093}" dt="2024-01-29T17:11:47.295" v="1242" actId="21"/>
          <ac:picMkLst>
            <pc:docMk/>
            <pc:sldMk cId="1162567295" sldId="261"/>
            <ac:picMk id="6" creationId="{351739BB-0110-ED72-EB44-7FEDF69D87CA}"/>
          </ac:picMkLst>
        </pc:picChg>
      </pc:sldChg>
      <pc:sldChg chg="addSp modSp new mod setBg">
        <pc:chgData name="Kavin Babu" userId="8eb17c43-0e08-4277-8e6a-4d2f107c6f9b" providerId="ADAL" clId="{DE266339-59E4-4DD1-94F4-8F9CAB2AB093}" dt="2024-01-29T17:35:11.465" v="1741" actId="2710"/>
        <pc:sldMkLst>
          <pc:docMk/>
          <pc:sldMk cId="1533736085" sldId="261"/>
        </pc:sldMkLst>
        <pc:spChg chg="mod or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2" creationId="{3B3CDD6A-873C-770D-87D3-DF9C369EFE05}"/>
          </ac:spMkLst>
        </pc:spChg>
        <pc:spChg chg="add mo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3" creationId="{B279362D-878D-5C2E-1AEA-C0FD4881DAF3}"/>
          </ac:spMkLst>
        </pc:spChg>
        <pc:spChg chg="add mod">
          <ac:chgData name="Kavin Babu" userId="8eb17c43-0e08-4277-8e6a-4d2f107c6f9b" providerId="ADAL" clId="{DE266339-59E4-4DD1-94F4-8F9CAB2AB093}" dt="2024-01-29T17:35:11.465" v="1741" actId="2710"/>
          <ac:spMkLst>
            <pc:docMk/>
            <pc:sldMk cId="1533736085" sldId="261"/>
            <ac:spMk id="4" creationId="{D9976B17-9CCB-7B37-B6D1-0ED79F54B9F5}"/>
          </ac:spMkLst>
        </pc:spChg>
        <pc:spChg chg="ad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11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13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15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7:34:59.550" v="1739" actId="26606"/>
          <ac:spMkLst>
            <pc:docMk/>
            <pc:sldMk cId="1533736085" sldId="261"/>
            <ac:spMk id="17" creationId="{7A5F0580-5EE9-419F-96EE-B6529EF6E7D0}"/>
          </ac:spMkLst>
        </pc:spChg>
        <pc:picChg chg="add mod ord">
          <ac:chgData name="Kavin Babu" userId="8eb17c43-0e08-4277-8e6a-4d2f107c6f9b" providerId="ADAL" clId="{DE266339-59E4-4DD1-94F4-8F9CAB2AB093}" dt="2024-01-29T17:35:03.397" v="1740" actId="14100"/>
          <ac:picMkLst>
            <pc:docMk/>
            <pc:sldMk cId="1533736085" sldId="261"/>
            <ac:picMk id="6" creationId="{C19ACF6E-37E5-C553-4300-196FF3CD71D4}"/>
          </ac:picMkLst>
        </pc:picChg>
      </pc:sldChg>
      <pc:sldChg chg="addSp modSp new mod setBg">
        <pc:chgData name="Kavin Babu" userId="8eb17c43-0e08-4277-8e6a-4d2f107c6f9b" providerId="ADAL" clId="{DE266339-59E4-4DD1-94F4-8F9CAB2AB093}" dt="2024-01-29T17:32:34.987" v="1542" actId="14100"/>
        <pc:sldMkLst>
          <pc:docMk/>
          <pc:sldMk cId="2499240299" sldId="262"/>
        </pc:sldMkLst>
        <pc:spChg chg="mod or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2" creationId="{1BF0A9C2-10BB-3894-BAFB-37F0E9EC87A3}"/>
          </ac:spMkLst>
        </pc:spChg>
        <pc:spChg chg="add mo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3" creationId="{FAE8D838-856B-331E-B024-6CD2613795E1}"/>
          </ac:spMkLst>
        </pc:spChg>
        <pc:spChg chg="add mod">
          <ac:chgData name="Kavin Babu" userId="8eb17c43-0e08-4277-8e6a-4d2f107c6f9b" providerId="ADAL" clId="{DE266339-59E4-4DD1-94F4-8F9CAB2AB093}" dt="2024-01-29T17:32:34.987" v="1542" actId="14100"/>
          <ac:spMkLst>
            <pc:docMk/>
            <pc:sldMk cId="2499240299" sldId="262"/>
            <ac:spMk id="4" creationId="{204B701E-08E7-8D72-639E-22EF398AA954}"/>
          </ac:spMkLst>
        </pc:spChg>
        <pc:spChg chg="ad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11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13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15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7:32:06.491" v="1539" actId="26606"/>
          <ac:spMkLst>
            <pc:docMk/>
            <pc:sldMk cId="2499240299" sldId="262"/>
            <ac:spMk id="17" creationId="{7A5F0580-5EE9-419F-96EE-B6529EF6E7D0}"/>
          </ac:spMkLst>
        </pc:spChg>
        <pc:picChg chg="add mod ord">
          <ac:chgData name="Kavin Babu" userId="8eb17c43-0e08-4277-8e6a-4d2f107c6f9b" providerId="ADAL" clId="{DE266339-59E4-4DD1-94F4-8F9CAB2AB093}" dt="2024-01-29T17:32:10.097" v="1540" actId="14100"/>
          <ac:picMkLst>
            <pc:docMk/>
            <pc:sldMk cId="2499240299" sldId="262"/>
            <ac:picMk id="6" creationId="{2B2A72E8-3895-838A-81D2-F746F7014B4C}"/>
          </ac:picMkLst>
        </pc:picChg>
      </pc:sldChg>
      <pc:sldChg chg="addSp delSp add del setBg delDesignElem">
        <pc:chgData name="Kavin Babu" userId="8eb17c43-0e08-4277-8e6a-4d2f107c6f9b" providerId="ADAL" clId="{DE266339-59E4-4DD1-94F4-8F9CAB2AB093}" dt="2024-01-29T17:10:24.183" v="1220"/>
        <pc:sldMkLst>
          <pc:docMk/>
          <pc:sldMk cId="4073705197" sldId="262"/>
        </pc:sldMkLst>
        <pc:spChg chg="add del">
          <ac:chgData name="Kavin Babu" userId="8eb17c43-0e08-4277-8e6a-4d2f107c6f9b" providerId="ADAL" clId="{DE266339-59E4-4DD1-94F4-8F9CAB2AB093}" dt="2024-01-29T17:10:24.183" v="1220"/>
          <ac:spMkLst>
            <pc:docMk/>
            <pc:sldMk cId="4073705197" sldId="262"/>
            <ac:spMk id="29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29T17:10:24.183" v="1220"/>
          <ac:spMkLst>
            <pc:docMk/>
            <pc:sldMk cId="4073705197" sldId="262"/>
            <ac:spMk id="31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29T17:10:24.183" v="1220"/>
          <ac:spMkLst>
            <pc:docMk/>
            <pc:sldMk cId="4073705197" sldId="262"/>
            <ac:spMk id="33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29T17:10:24.183" v="1220"/>
          <ac:spMkLst>
            <pc:docMk/>
            <pc:sldMk cId="4073705197" sldId="262"/>
            <ac:spMk id="35" creationId="{7A5F0580-5EE9-419F-96EE-B6529EF6E7D0}"/>
          </ac:spMkLst>
        </pc:spChg>
      </pc:sldChg>
      <pc:sldChg chg="addSp modSp new mod setBg">
        <pc:chgData name="Kavin Babu" userId="8eb17c43-0e08-4277-8e6a-4d2f107c6f9b" providerId="ADAL" clId="{DE266339-59E4-4DD1-94F4-8F9CAB2AB093}" dt="2024-01-29T17:45:50.693" v="1803" actId="1076"/>
        <pc:sldMkLst>
          <pc:docMk/>
          <pc:sldMk cId="3371859668" sldId="263"/>
        </pc:sldMkLst>
        <pc:spChg chg="mod or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2" creationId="{83EB59C2-6A42-245D-DC31-5F0F6B632569}"/>
          </ac:spMkLst>
        </pc:spChg>
        <pc:spChg chg="add mo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3" creationId="{AC50240A-BF77-0E47-125A-9A1E149CA37D}"/>
          </ac:spMkLst>
        </pc:spChg>
        <pc:spChg chg="add mod">
          <ac:chgData name="Kavin Babu" userId="8eb17c43-0e08-4277-8e6a-4d2f107c6f9b" providerId="ADAL" clId="{DE266339-59E4-4DD1-94F4-8F9CAB2AB093}" dt="2024-01-29T17:44:45.163" v="1787" actId="27636"/>
          <ac:spMkLst>
            <pc:docMk/>
            <pc:sldMk cId="3371859668" sldId="263"/>
            <ac:spMk id="4" creationId="{8BE1A50C-8CB6-1583-EE3A-BE095BB6A5A6}"/>
          </ac:spMkLst>
        </pc:spChg>
        <pc:spChg chg="ad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11" creationId="{9AA72BD9-2C5A-4EDC-931F-5AA08EACA0F3}"/>
          </ac:spMkLst>
        </pc:spChg>
        <pc:spChg chg="ad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13" creationId="{DD3981AC-7B61-4947-BCF3-F7AA7FA385B9}"/>
          </ac:spMkLst>
        </pc:spChg>
        <pc:spChg chg="ad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15" creationId="{55D4142C-5077-457F-A6AD-3FECFDB39685}"/>
          </ac:spMkLst>
        </pc:spChg>
        <pc:spChg chg="add">
          <ac:chgData name="Kavin Babu" userId="8eb17c43-0e08-4277-8e6a-4d2f107c6f9b" providerId="ADAL" clId="{DE266339-59E4-4DD1-94F4-8F9CAB2AB093}" dt="2024-01-29T17:44:29.738" v="1782" actId="26606"/>
          <ac:spMkLst>
            <pc:docMk/>
            <pc:sldMk cId="3371859668" sldId="263"/>
            <ac:spMk id="17" creationId="{7A5F0580-5EE9-419F-96EE-B6529EF6E7D0}"/>
          </ac:spMkLst>
        </pc:spChg>
        <pc:picChg chg="add mod ord">
          <ac:chgData name="Kavin Babu" userId="8eb17c43-0e08-4277-8e6a-4d2f107c6f9b" providerId="ADAL" clId="{DE266339-59E4-4DD1-94F4-8F9CAB2AB093}" dt="2024-01-29T17:44:34.198" v="1783" actId="14100"/>
          <ac:picMkLst>
            <pc:docMk/>
            <pc:sldMk cId="3371859668" sldId="263"/>
            <ac:picMk id="6" creationId="{ADDB035B-4820-1C97-A5D4-FAE8A8FEBFD7}"/>
          </ac:picMkLst>
        </pc:picChg>
        <pc:picChg chg="add mod">
          <ac:chgData name="Kavin Babu" userId="8eb17c43-0e08-4277-8e6a-4d2f107c6f9b" providerId="ADAL" clId="{DE266339-59E4-4DD1-94F4-8F9CAB2AB093}" dt="2024-01-29T17:45:14.661" v="1794" actId="931"/>
          <ac:picMkLst>
            <pc:docMk/>
            <pc:sldMk cId="3371859668" sldId="263"/>
            <ac:picMk id="8" creationId="{87046AA9-05C6-5E71-A186-FE654D256BE5}"/>
          </ac:picMkLst>
        </pc:picChg>
        <pc:picChg chg="add mod">
          <ac:chgData name="Kavin Babu" userId="8eb17c43-0e08-4277-8e6a-4d2f107c6f9b" providerId="ADAL" clId="{DE266339-59E4-4DD1-94F4-8F9CAB2AB093}" dt="2024-01-29T17:45:50.693" v="1803" actId="1076"/>
          <ac:picMkLst>
            <pc:docMk/>
            <pc:sldMk cId="3371859668" sldId="263"/>
            <ac:picMk id="10" creationId="{22E9816A-3366-B647-2BCF-3C56CCDBB6D9}"/>
          </ac:picMkLst>
        </pc:picChg>
      </pc:sldChg>
      <pc:sldChg chg="addSp delSp modSp new mod ord setBg">
        <pc:chgData name="Kavin Babu" userId="8eb17c43-0e08-4277-8e6a-4d2f107c6f9b" providerId="ADAL" clId="{DE266339-59E4-4DD1-94F4-8F9CAB2AB093}" dt="2024-01-29T17:53:56.233" v="2100" actId="1076"/>
        <pc:sldMkLst>
          <pc:docMk/>
          <pc:sldMk cId="525681287" sldId="264"/>
        </pc:sldMkLst>
        <pc:spChg chg="mod ord">
          <ac:chgData name="Kavin Babu" userId="8eb17c43-0e08-4277-8e6a-4d2f107c6f9b" providerId="ADAL" clId="{DE266339-59E4-4DD1-94F4-8F9CAB2AB093}" dt="2024-01-29T17:51:06.745" v="2076" actId="26606"/>
          <ac:spMkLst>
            <pc:docMk/>
            <pc:sldMk cId="525681287" sldId="264"/>
            <ac:spMk id="2" creationId="{D2440435-65DD-D9EF-27CB-827861119696}"/>
          </ac:spMkLst>
        </pc:spChg>
        <pc:spChg chg="add del">
          <ac:chgData name="Kavin Babu" userId="8eb17c43-0e08-4277-8e6a-4d2f107c6f9b" providerId="ADAL" clId="{DE266339-59E4-4DD1-94F4-8F9CAB2AB093}" dt="2024-01-29T17:50:23.922" v="2062" actId="22"/>
          <ac:spMkLst>
            <pc:docMk/>
            <pc:sldMk cId="525681287" sldId="264"/>
            <ac:spMk id="4" creationId="{24D91E8E-5324-6D63-27B1-8F6A195782F9}"/>
          </ac:spMkLst>
        </pc:spChg>
        <pc:spChg chg="add">
          <ac:chgData name="Kavin Babu" userId="8eb17c43-0e08-4277-8e6a-4d2f107c6f9b" providerId="ADAL" clId="{DE266339-59E4-4DD1-94F4-8F9CAB2AB093}" dt="2024-01-29T17:51:06.745" v="2076" actId="26606"/>
          <ac:spMkLst>
            <pc:docMk/>
            <pc:sldMk cId="525681287" sldId="264"/>
            <ac:spMk id="13" creationId="{3B432D73-5C38-474F-AF96-A3228731BF36}"/>
          </ac:spMkLst>
        </pc:spChg>
        <pc:picChg chg="add del mod">
          <ac:chgData name="Kavin Babu" userId="8eb17c43-0e08-4277-8e6a-4d2f107c6f9b" providerId="ADAL" clId="{DE266339-59E4-4DD1-94F4-8F9CAB2AB093}" dt="2024-01-29T17:51:03.585" v="2074" actId="478"/>
          <ac:picMkLst>
            <pc:docMk/>
            <pc:sldMk cId="525681287" sldId="264"/>
            <ac:picMk id="6" creationId="{94B2DB41-7FD9-5D33-8C5E-FB2BAF12A81B}"/>
          </ac:picMkLst>
        </pc:picChg>
        <pc:picChg chg="add del mod">
          <ac:chgData name="Kavin Babu" userId="8eb17c43-0e08-4277-8e6a-4d2f107c6f9b" providerId="ADAL" clId="{DE266339-59E4-4DD1-94F4-8F9CAB2AB093}" dt="2024-01-29T17:53:35.372" v="2091" actId="478"/>
          <ac:picMkLst>
            <pc:docMk/>
            <pc:sldMk cId="525681287" sldId="264"/>
            <ac:picMk id="8" creationId="{AEBBBD3B-7897-5598-0C6F-2FD463378A08}"/>
          </ac:picMkLst>
        </pc:picChg>
        <pc:picChg chg="add mod">
          <ac:chgData name="Kavin Babu" userId="8eb17c43-0e08-4277-8e6a-4d2f107c6f9b" providerId="ADAL" clId="{DE266339-59E4-4DD1-94F4-8F9CAB2AB093}" dt="2024-01-29T17:53:56.233" v="2100" actId="1076"/>
          <ac:picMkLst>
            <pc:docMk/>
            <pc:sldMk cId="525681287" sldId="264"/>
            <ac:picMk id="10" creationId="{8DBBCC72-3825-7BCB-E807-28EFB71454FA}"/>
          </ac:picMkLst>
        </pc:picChg>
      </pc:sldChg>
      <pc:sldChg chg="addSp delSp modSp new mod ord setBg">
        <pc:chgData name="Kavin Babu" userId="8eb17c43-0e08-4277-8e6a-4d2f107c6f9b" providerId="ADAL" clId="{DE266339-59E4-4DD1-94F4-8F9CAB2AB093}" dt="2024-01-30T07:45:35.139" v="2339" actId="20577"/>
        <pc:sldMkLst>
          <pc:docMk/>
          <pc:sldMk cId="3219115955" sldId="265"/>
        </pc:sldMkLst>
        <pc:spChg chg="mod ord">
          <ac:chgData name="Kavin Babu" userId="8eb17c43-0e08-4277-8e6a-4d2f107c6f9b" providerId="ADAL" clId="{DE266339-59E4-4DD1-94F4-8F9CAB2AB093}" dt="2024-01-30T07:44:41.086" v="2325" actId="26606"/>
          <ac:spMkLst>
            <pc:docMk/>
            <pc:sldMk cId="3219115955" sldId="265"/>
            <ac:spMk id="2" creationId="{8B1E2378-3D7B-D8DF-4B36-75415C1BA173}"/>
          </ac:spMkLst>
        </pc:spChg>
        <pc:spChg chg="add mod ord">
          <ac:chgData name="Kavin Babu" userId="8eb17c43-0e08-4277-8e6a-4d2f107c6f9b" providerId="ADAL" clId="{DE266339-59E4-4DD1-94F4-8F9CAB2AB093}" dt="2024-01-30T07:45:35.139" v="2339" actId="20577"/>
          <ac:spMkLst>
            <pc:docMk/>
            <pc:sldMk cId="3219115955" sldId="265"/>
            <ac:spMk id="3" creationId="{5FFE9B9C-763C-4E98-A679-33E8CB8269D4}"/>
          </ac:spMkLst>
        </pc:spChg>
        <pc:spChg chg="add del">
          <ac:chgData name="Kavin Babu" userId="8eb17c43-0e08-4277-8e6a-4d2f107c6f9b" providerId="ADAL" clId="{DE266339-59E4-4DD1-94F4-8F9CAB2AB093}" dt="2024-01-30T07:38:24.973" v="2145" actId="26606"/>
          <ac:spMkLst>
            <pc:docMk/>
            <pc:sldMk cId="3219115955" sldId="265"/>
            <ac:spMk id="12" creationId="{A061BA2E-A388-41C5-B73A-B0FEB6B1029D}"/>
          </ac:spMkLst>
        </pc:spChg>
        <pc:spChg chg="add del">
          <ac:chgData name="Kavin Babu" userId="8eb17c43-0e08-4277-8e6a-4d2f107c6f9b" providerId="ADAL" clId="{DE266339-59E4-4DD1-94F4-8F9CAB2AB093}" dt="2024-01-30T07:38:24.973" v="2145" actId="26606"/>
          <ac:spMkLst>
            <pc:docMk/>
            <pc:sldMk cId="3219115955" sldId="265"/>
            <ac:spMk id="14" creationId="{76E192A2-3ED3-4081-8A86-A22B5114178F}"/>
          </ac:spMkLst>
        </pc:spChg>
        <pc:spChg chg="add del">
          <ac:chgData name="Kavin Babu" userId="8eb17c43-0e08-4277-8e6a-4d2f107c6f9b" providerId="ADAL" clId="{DE266339-59E4-4DD1-94F4-8F9CAB2AB093}" dt="2024-01-30T07:38:24.973" v="2145" actId="26606"/>
          <ac:spMkLst>
            <pc:docMk/>
            <pc:sldMk cId="3219115955" sldId="265"/>
            <ac:spMk id="16" creationId="{79F40191-0F44-4FD1-82CC-ACB507C14BE6}"/>
          </ac:spMkLst>
        </pc:spChg>
        <pc:spChg chg="add del">
          <ac:chgData name="Kavin Babu" userId="8eb17c43-0e08-4277-8e6a-4d2f107c6f9b" providerId="ADAL" clId="{DE266339-59E4-4DD1-94F4-8F9CAB2AB093}" dt="2024-01-30T07:38:33.534" v="2147" actId="26606"/>
          <ac:spMkLst>
            <pc:docMk/>
            <pc:sldMk cId="3219115955" sldId="265"/>
            <ac:spMk id="21" creationId="{9B7AD9F6-8CE7-4299-8FC6-328F4DCD3FF9}"/>
          </ac:spMkLst>
        </pc:spChg>
        <pc:spChg chg="add del">
          <ac:chgData name="Kavin Babu" userId="8eb17c43-0e08-4277-8e6a-4d2f107c6f9b" providerId="ADAL" clId="{DE266339-59E4-4DD1-94F4-8F9CAB2AB093}" dt="2024-01-30T07:38:33.534" v="2147" actId="26606"/>
          <ac:spMkLst>
            <pc:docMk/>
            <pc:sldMk cId="3219115955" sldId="265"/>
            <ac:spMk id="23" creationId="{F49775AF-8896-43EE-92C6-83497D6DC56F}"/>
          </ac:spMkLst>
        </pc:spChg>
        <pc:spChg chg="add del">
          <ac:chgData name="Kavin Babu" userId="8eb17c43-0e08-4277-8e6a-4d2f107c6f9b" providerId="ADAL" clId="{DE266339-59E4-4DD1-94F4-8F9CAB2AB093}" dt="2024-01-30T07:42:47.373" v="2214" actId="26606"/>
          <ac:spMkLst>
            <pc:docMk/>
            <pc:sldMk cId="3219115955" sldId="265"/>
            <ac:spMk id="28" creationId="{D4771268-CB57-404A-9271-370EB28F6090}"/>
          </ac:spMkLst>
        </pc:spChg>
        <pc:spChg chg="add del">
          <ac:chgData name="Kavin Babu" userId="8eb17c43-0e08-4277-8e6a-4d2f107c6f9b" providerId="ADAL" clId="{DE266339-59E4-4DD1-94F4-8F9CAB2AB093}" dt="2024-01-30T07:44:41.086" v="2325" actId="26606"/>
          <ac:spMkLst>
            <pc:docMk/>
            <pc:sldMk cId="3219115955" sldId="265"/>
            <ac:spMk id="33" creationId="{665DBBEF-238B-476B-96AB-8AAC3224ECEA}"/>
          </ac:spMkLst>
        </pc:spChg>
        <pc:spChg chg="add del">
          <ac:chgData name="Kavin Babu" userId="8eb17c43-0e08-4277-8e6a-4d2f107c6f9b" providerId="ADAL" clId="{DE266339-59E4-4DD1-94F4-8F9CAB2AB093}" dt="2024-01-30T07:44:41.086" v="2325" actId="26606"/>
          <ac:spMkLst>
            <pc:docMk/>
            <pc:sldMk cId="3219115955" sldId="265"/>
            <ac:spMk id="35" creationId="{3FCFB1DE-0B7E-48CC-BA90-B2AB0889F9D6}"/>
          </ac:spMkLst>
        </pc:spChg>
        <pc:spChg chg="add del">
          <ac:chgData name="Kavin Babu" userId="8eb17c43-0e08-4277-8e6a-4d2f107c6f9b" providerId="ADAL" clId="{DE266339-59E4-4DD1-94F4-8F9CAB2AB093}" dt="2024-01-30T07:44:41.086" v="2325" actId="26606"/>
          <ac:spMkLst>
            <pc:docMk/>
            <pc:sldMk cId="3219115955" sldId="265"/>
            <ac:spMk id="40" creationId="{D4771268-CB57-404A-9271-370EB28F6090}"/>
          </ac:spMkLst>
        </pc:spChg>
        <pc:picChg chg="add mod ord">
          <ac:chgData name="Kavin Babu" userId="8eb17c43-0e08-4277-8e6a-4d2f107c6f9b" providerId="ADAL" clId="{DE266339-59E4-4DD1-94F4-8F9CAB2AB093}" dt="2024-01-30T07:44:41.086" v="2325" actId="26606"/>
          <ac:picMkLst>
            <pc:docMk/>
            <pc:sldMk cId="3219115955" sldId="265"/>
            <ac:picMk id="5" creationId="{17F53EE9-822B-2F1F-4FC1-A660014EBA63}"/>
          </ac:picMkLst>
        </pc:picChg>
        <pc:picChg chg="add del mod">
          <ac:chgData name="Kavin Babu" userId="8eb17c43-0e08-4277-8e6a-4d2f107c6f9b" providerId="ADAL" clId="{DE266339-59E4-4DD1-94F4-8F9CAB2AB093}" dt="2024-01-30T07:38:21.667" v="2144" actId="478"/>
          <ac:picMkLst>
            <pc:docMk/>
            <pc:sldMk cId="3219115955" sldId="265"/>
            <ac:picMk id="7" creationId="{65D267BD-AD53-95DB-9004-995307194A58}"/>
          </ac:picMkLst>
        </pc:picChg>
      </pc:sldChg>
      <pc:sldChg chg="new del">
        <pc:chgData name="Kavin Babu" userId="8eb17c43-0e08-4277-8e6a-4d2f107c6f9b" providerId="ADAL" clId="{DE266339-59E4-4DD1-94F4-8F9CAB2AB093}" dt="2024-01-30T07:39:03.679" v="2152" actId="47"/>
        <pc:sldMkLst>
          <pc:docMk/>
          <pc:sldMk cId="1793294967" sldId="266"/>
        </pc:sldMkLst>
      </pc:sldChg>
      <pc:sldChg chg="delSp add del ord setBg delDesignElem">
        <pc:chgData name="Kavin Babu" userId="8eb17c43-0e08-4277-8e6a-4d2f107c6f9b" providerId="ADAL" clId="{DE266339-59E4-4DD1-94F4-8F9CAB2AB093}" dt="2024-01-30T07:39:14.948" v="2157" actId="47"/>
        <pc:sldMkLst>
          <pc:docMk/>
          <pc:sldMk cId="3360482420" sldId="266"/>
        </pc:sldMkLst>
        <pc:spChg chg="del">
          <ac:chgData name="Kavin Babu" userId="8eb17c43-0e08-4277-8e6a-4d2f107c6f9b" providerId="ADAL" clId="{DE266339-59E4-4DD1-94F4-8F9CAB2AB093}" dt="2024-01-30T07:39:04.635" v="2154"/>
          <ac:spMkLst>
            <pc:docMk/>
            <pc:sldMk cId="3360482420" sldId="266"/>
            <ac:spMk id="28" creationId="{D4771268-CB57-404A-9271-370EB28F6090}"/>
          </ac:spMkLst>
        </pc:spChg>
      </pc:sldChg>
      <pc:sldChg chg="addSp delSp modSp new mod ord setBg">
        <pc:chgData name="Kavin Babu" userId="8eb17c43-0e08-4277-8e6a-4d2f107c6f9b" providerId="ADAL" clId="{DE266339-59E4-4DD1-94F4-8F9CAB2AB093}" dt="2024-01-30T07:48:42.187" v="2424" actId="1076"/>
        <pc:sldMkLst>
          <pc:docMk/>
          <pc:sldMk cId="3685614787" sldId="266"/>
        </pc:sldMkLst>
        <pc:spChg chg="mod ord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2" creationId="{3C50BACC-6EFE-3D67-A129-16B21A248331}"/>
          </ac:spMkLst>
        </pc:spChg>
        <pc:spChg chg="add mod ord">
          <ac:chgData name="Kavin Babu" userId="8eb17c43-0e08-4277-8e6a-4d2f107c6f9b" providerId="ADAL" clId="{DE266339-59E4-4DD1-94F4-8F9CAB2AB093}" dt="2024-01-30T07:48:42.187" v="2424" actId="1076"/>
          <ac:spMkLst>
            <pc:docMk/>
            <pc:sldMk cId="3685614787" sldId="266"/>
            <ac:spMk id="3" creationId="{00899FEB-B60F-8CB5-5C9F-9494C9A8A807}"/>
          </ac:spMkLst>
        </pc:spChg>
        <pc:spChg chg="add del">
          <ac:chgData name="Kavin Babu" userId="8eb17c43-0e08-4277-8e6a-4d2f107c6f9b" providerId="ADAL" clId="{DE266339-59E4-4DD1-94F4-8F9CAB2AB093}" dt="2024-01-30T07:40:24.102" v="2182" actId="26606"/>
          <ac:spMkLst>
            <pc:docMk/>
            <pc:sldMk cId="3685614787" sldId="266"/>
            <ac:spMk id="10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30T07:40:24.102" v="2182" actId="26606"/>
          <ac:spMkLst>
            <pc:docMk/>
            <pc:sldMk cId="3685614787" sldId="266"/>
            <ac:spMk id="12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30T07:40:24.102" v="2182" actId="26606"/>
          <ac:spMkLst>
            <pc:docMk/>
            <pc:sldMk cId="3685614787" sldId="266"/>
            <ac:spMk id="14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30T07:40:24.102" v="2182" actId="26606"/>
          <ac:spMkLst>
            <pc:docMk/>
            <pc:sldMk cId="3685614787" sldId="266"/>
            <ac:spMk id="16" creationId="{7A5F0580-5EE9-419F-96EE-B6529EF6E7D0}"/>
          </ac:spMkLst>
        </pc:spChg>
        <pc:spChg chg="add del">
          <ac:chgData name="Kavin Babu" userId="8eb17c43-0e08-4277-8e6a-4d2f107c6f9b" providerId="ADAL" clId="{DE266339-59E4-4DD1-94F4-8F9CAB2AB093}" dt="2024-01-30T07:40:25.103" v="2184" actId="26606"/>
          <ac:spMkLst>
            <pc:docMk/>
            <pc:sldMk cId="3685614787" sldId="266"/>
            <ac:spMk id="18" creationId="{743AA782-23D1-4521-8CAD-47662984AA08}"/>
          </ac:spMkLst>
        </pc:spChg>
        <pc:spChg chg="add del">
          <ac:chgData name="Kavin Babu" userId="8eb17c43-0e08-4277-8e6a-4d2f107c6f9b" providerId="ADAL" clId="{DE266339-59E4-4DD1-94F4-8F9CAB2AB093}" dt="2024-01-30T07:40:25.103" v="2184" actId="26606"/>
          <ac:spMkLst>
            <pc:docMk/>
            <pc:sldMk cId="3685614787" sldId="266"/>
            <ac:spMk id="19" creationId="{650D18FE-0824-4A46-B22C-A86B52E5780A}"/>
          </ac:spMkLst>
        </pc:spChg>
        <pc:spChg chg="add del">
          <ac:chgData name="Kavin Babu" userId="8eb17c43-0e08-4277-8e6a-4d2f107c6f9b" providerId="ADAL" clId="{DE266339-59E4-4DD1-94F4-8F9CAB2AB093}" dt="2024-01-30T07:40:28.306" v="2186" actId="26606"/>
          <ac:spMkLst>
            <pc:docMk/>
            <pc:sldMk cId="3685614787" sldId="266"/>
            <ac:spMk id="21" creationId="{2B97F24A-32CE-4C1C-A50D-3016B394DCFB}"/>
          </ac:spMkLst>
        </pc:spChg>
        <pc:spChg chg="add del">
          <ac:chgData name="Kavin Babu" userId="8eb17c43-0e08-4277-8e6a-4d2f107c6f9b" providerId="ADAL" clId="{DE266339-59E4-4DD1-94F4-8F9CAB2AB093}" dt="2024-01-30T07:40:28.306" v="2186" actId="26606"/>
          <ac:spMkLst>
            <pc:docMk/>
            <pc:sldMk cId="3685614787" sldId="266"/>
            <ac:spMk id="22" creationId="{CD8B4F24-440B-49E9-B85D-733523DC064B}"/>
          </ac:spMkLst>
        </pc:spChg>
        <pc:spChg chg="add del">
          <ac:chgData name="Kavin Babu" userId="8eb17c43-0e08-4277-8e6a-4d2f107c6f9b" providerId="ADAL" clId="{DE266339-59E4-4DD1-94F4-8F9CAB2AB093}" dt="2024-01-30T07:40:29.795" v="2188" actId="26606"/>
          <ac:spMkLst>
            <pc:docMk/>
            <pc:sldMk cId="3685614787" sldId="266"/>
            <ac:spMk id="24" creationId="{04812C46-200A-4DEB-A05E-3ED6C68C2387}"/>
          </ac:spMkLst>
        </pc:spChg>
        <pc:spChg chg="add del">
          <ac:chgData name="Kavin Babu" userId="8eb17c43-0e08-4277-8e6a-4d2f107c6f9b" providerId="ADAL" clId="{DE266339-59E4-4DD1-94F4-8F9CAB2AB093}" dt="2024-01-30T07:40:29.795" v="2188" actId="26606"/>
          <ac:spMkLst>
            <pc:docMk/>
            <pc:sldMk cId="3685614787" sldId="266"/>
            <ac:spMk id="25" creationId="{D1EA859B-E555-4109-94F3-6700E046E008}"/>
          </ac:spMkLst>
        </pc:spChg>
        <pc:spChg chg="add del">
          <ac:chgData name="Kavin Babu" userId="8eb17c43-0e08-4277-8e6a-4d2f107c6f9b" providerId="ADAL" clId="{DE266339-59E4-4DD1-94F4-8F9CAB2AB093}" dt="2024-01-30T07:45:05.935" v="2327" actId="26606"/>
          <ac:spMkLst>
            <pc:docMk/>
            <pc:sldMk cId="3685614787" sldId="266"/>
            <ac:spMk id="27" creationId="{2B97F24A-32CE-4C1C-A50D-3016B394DCFB}"/>
          </ac:spMkLst>
        </pc:spChg>
        <pc:spChg chg="add del">
          <ac:chgData name="Kavin Babu" userId="8eb17c43-0e08-4277-8e6a-4d2f107c6f9b" providerId="ADAL" clId="{DE266339-59E4-4DD1-94F4-8F9CAB2AB093}" dt="2024-01-30T07:45:05.935" v="2327" actId="26606"/>
          <ac:spMkLst>
            <pc:docMk/>
            <pc:sldMk cId="3685614787" sldId="266"/>
            <ac:spMk id="28" creationId="{CD8B4F24-440B-49E9-B85D-733523DC064B}"/>
          </ac:spMkLst>
        </pc:spChg>
        <pc:spChg chg="add del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33" creationId="{9AA72BD9-2C5A-4EDC-931F-5AA08EACA0F3}"/>
          </ac:spMkLst>
        </pc:spChg>
        <pc:spChg chg="add del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35" creationId="{DD3981AC-7B61-4947-BCF3-F7AA7FA385B9}"/>
          </ac:spMkLst>
        </pc:spChg>
        <pc:spChg chg="add del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37" creationId="{55D4142C-5077-457F-A6AD-3FECFDB39685}"/>
          </ac:spMkLst>
        </pc:spChg>
        <pc:spChg chg="add del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39" creationId="{7A5F0580-5EE9-419F-96EE-B6529EF6E7D0}"/>
          </ac:spMkLst>
        </pc:spChg>
        <pc:spChg chg="add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44" creationId="{04812C46-200A-4DEB-A05E-3ED6C68C2387}"/>
          </ac:spMkLst>
        </pc:spChg>
        <pc:spChg chg="add">
          <ac:chgData name="Kavin Babu" userId="8eb17c43-0e08-4277-8e6a-4d2f107c6f9b" providerId="ADAL" clId="{DE266339-59E4-4DD1-94F4-8F9CAB2AB093}" dt="2024-01-30T07:45:14.768" v="2328" actId="26606"/>
          <ac:spMkLst>
            <pc:docMk/>
            <pc:sldMk cId="3685614787" sldId="266"/>
            <ac:spMk id="46" creationId="{D1EA859B-E555-4109-94F3-6700E046E008}"/>
          </ac:spMkLst>
        </pc:spChg>
        <pc:picChg chg="add mod">
          <ac:chgData name="Kavin Babu" userId="8eb17c43-0e08-4277-8e6a-4d2f107c6f9b" providerId="ADAL" clId="{DE266339-59E4-4DD1-94F4-8F9CAB2AB093}" dt="2024-01-30T07:45:14.768" v="2328" actId="26606"/>
          <ac:picMkLst>
            <pc:docMk/>
            <pc:sldMk cId="3685614787" sldId="266"/>
            <ac:picMk id="5" creationId="{718C02BC-EC8F-3B0D-DD24-5E2EF3C05D22}"/>
          </ac:picMkLst>
        </pc:picChg>
      </pc:sldChg>
      <pc:sldChg chg="addSp modSp new mod setBg">
        <pc:chgData name="Kavin Babu" userId="8eb17c43-0e08-4277-8e6a-4d2f107c6f9b" providerId="ADAL" clId="{DE266339-59E4-4DD1-94F4-8F9CAB2AB093}" dt="2024-01-30T07:46:19.221" v="2402" actId="20577"/>
        <pc:sldMkLst>
          <pc:docMk/>
          <pc:sldMk cId="2847481919" sldId="267"/>
        </pc:sldMkLst>
        <pc:spChg chg="mod ord">
          <ac:chgData name="Kavin Babu" userId="8eb17c43-0e08-4277-8e6a-4d2f107c6f9b" providerId="ADAL" clId="{DE266339-59E4-4DD1-94F4-8F9CAB2AB093}" dt="2024-01-30T07:41:56.988" v="2213" actId="26606"/>
          <ac:spMkLst>
            <pc:docMk/>
            <pc:sldMk cId="2847481919" sldId="267"/>
            <ac:spMk id="2" creationId="{18A6AA0F-D611-BCF8-42E8-95459820359B}"/>
          </ac:spMkLst>
        </pc:spChg>
        <pc:spChg chg="add mod">
          <ac:chgData name="Kavin Babu" userId="8eb17c43-0e08-4277-8e6a-4d2f107c6f9b" providerId="ADAL" clId="{DE266339-59E4-4DD1-94F4-8F9CAB2AB093}" dt="2024-01-30T07:46:19.221" v="2402" actId="20577"/>
          <ac:spMkLst>
            <pc:docMk/>
            <pc:sldMk cId="2847481919" sldId="267"/>
            <ac:spMk id="3" creationId="{5E5397A3-5F3D-9CB3-531F-B82F534771B5}"/>
          </ac:spMkLst>
        </pc:spChg>
        <pc:spChg chg="add">
          <ac:chgData name="Kavin Babu" userId="8eb17c43-0e08-4277-8e6a-4d2f107c6f9b" providerId="ADAL" clId="{DE266339-59E4-4DD1-94F4-8F9CAB2AB093}" dt="2024-01-30T07:41:56.988" v="2213" actId="26606"/>
          <ac:spMkLst>
            <pc:docMk/>
            <pc:sldMk cId="2847481919" sldId="267"/>
            <ac:spMk id="10" creationId="{2B97F24A-32CE-4C1C-A50D-3016B394DCFB}"/>
          </ac:spMkLst>
        </pc:spChg>
        <pc:spChg chg="add">
          <ac:chgData name="Kavin Babu" userId="8eb17c43-0e08-4277-8e6a-4d2f107c6f9b" providerId="ADAL" clId="{DE266339-59E4-4DD1-94F4-8F9CAB2AB093}" dt="2024-01-30T07:41:56.988" v="2213" actId="26606"/>
          <ac:spMkLst>
            <pc:docMk/>
            <pc:sldMk cId="2847481919" sldId="267"/>
            <ac:spMk id="12" creationId="{CD8B4F24-440B-49E9-B85D-733523DC064B}"/>
          </ac:spMkLst>
        </pc:spChg>
        <pc:picChg chg="add mod">
          <ac:chgData name="Kavin Babu" userId="8eb17c43-0e08-4277-8e6a-4d2f107c6f9b" providerId="ADAL" clId="{DE266339-59E4-4DD1-94F4-8F9CAB2AB093}" dt="2024-01-30T07:41:56.988" v="2213" actId="26606"/>
          <ac:picMkLst>
            <pc:docMk/>
            <pc:sldMk cId="2847481919" sldId="267"/>
            <ac:picMk id="5" creationId="{E31916DB-5CC4-0C95-EBB5-BA256C054615}"/>
          </ac:picMkLst>
        </pc:picChg>
      </pc:sldChg>
      <pc:sldChg chg="new del">
        <pc:chgData name="Kavin Babu" userId="8eb17c43-0e08-4277-8e6a-4d2f107c6f9b" providerId="ADAL" clId="{DE266339-59E4-4DD1-94F4-8F9CAB2AB093}" dt="2024-01-30T07:49:52.266" v="2440" actId="47"/>
        <pc:sldMkLst>
          <pc:docMk/>
          <pc:sldMk cId="63326690" sldId="268"/>
        </pc:sldMkLst>
      </pc:sldChg>
      <pc:sldChg chg="addSp delSp modSp new mod setBg">
        <pc:chgData name="Kavin Babu" userId="8eb17c43-0e08-4277-8e6a-4d2f107c6f9b" providerId="ADAL" clId="{DE266339-59E4-4DD1-94F4-8F9CAB2AB093}" dt="2024-01-30T07:50:07.759" v="2442" actId="1076"/>
        <pc:sldMkLst>
          <pc:docMk/>
          <pc:sldMk cId="2968502069" sldId="269"/>
        </pc:sldMkLst>
        <pc:spChg chg="mod ord">
          <ac:chgData name="Kavin Babu" userId="8eb17c43-0e08-4277-8e6a-4d2f107c6f9b" providerId="ADAL" clId="{DE266339-59E4-4DD1-94F4-8F9CAB2AB093}" dt="2024-01-30T07:49:15.171" v="2436" actId="26606"/>
          <ac:spMkLst>
            <pc:docMk/>
            <pc:sldMk cId="2968502069" sldId="269"/>
            <ac:spMk id="2" creationId="{27B465CB-FF58-1735-3914-58219E42F99A}"/>
          </ac:spMkLst>
        </pc:spChg>
        <pc:spChg chg="add mod">
          <ac:chgData name="Kavin Babu" userId="8eb17c43-0e08-4277-8e6a-4d2f107c6f9b" providerId="ADAL" clId="{DE266339-59E4-4DD1-94F4-8F9CAB2AB093}" dt="2024-01-30T07:49:15.171" v="2436" actId="26606"/>
          <ac:spMkLst>
            <pc:docMk/>
            <pc:sldMk cId="2968502069" sldId="269"/>
            <ac:spMk id="5" creationId="{E7AEECB6-5259-9191-7E7A-AA01B559BA0C}"/>
          </ac:spMkLst>
        </pc:spChg>
        <pc:spChg chg="add del">
          <ac:chgData name="Kavin Babu" userId="8eb17c43-0e08-4277-8e6a-4d2f107c6f9b" providerId="ADAL" clId="{DE266339-59E4-4DD1-94F4-8F9CAB2AB093}" dt="2024-01-30T07:49:15.155" v="2435" actId="26606"/>
          <ac:spMkLst>
            <pc:docMk/>
            <pc:sldMk cId="2968502069" sldId="269"/>
            <ac:spMk id="10" creationId="{32AEEBC8-9D30-42EF-95F2-386C2653FBF0}"/>
          </ac:spMkLst>
        </pc:spChg>
        <pc:spChg chg="add del">
          <ac:chgData name="Kavin Babu" userId="8eb17c43-0e08-4277-8e6a-4d2f107c6f9b" providerId="ADAL" clId="{DE266339-59E4-4DD1-94F4-8F9CAB2AB093}" dt="2024-01-30T07:49:15.155" v="2435" actId="26606"/>
          <ac:spMkLst>
            <pc:docMk/>
            <pc:sldMk cId="2968502069" sldId="269"/>
            <ac:spMk id="12" creationId="{2E92FA66-67D7-4CB4-94D3-E643A9AD4757}"/>
          </ac:spMkLst>
        </pc:spChg>
        <pc:spChg chg="add">
          <ac:chgData name="Kavin Babu" userId="8eb17c43-0e08-4277-8e6a-4d2f107c6f9b" providerId="ADAL" clId="{DE266339-59E4-4DD1-94F4-8F9CAB2AB093}" dt="2024-01-30T07:49:15.171" v="2436" actId="26606"/>
          <ac:spMkLst>
            <pc:docMk/>
            <pc:sldMk cId="2968502069" sldId="269"/>
            <ac:spMk id="14" creationId="{743AA782-23D1-4521-8CAD-47662984AA08}"/>
          </ac:spMkLst>
        </pc:spChg>
        <pc:spChg chg="add">
          <ac:chgData name="Kavin Babu" userId="8eb17c43-0e08-4277-8e6a-4d2f107c6f9b" providerId="ADAL" clId="{DE266339-59E4-4DD1-94F4-8F9CAB2AB093}" dt="2024-01-30T07:49:15.171" v="2436" actId="26606"/>
          <ac:spMkLst>
            <pc:docMk/>
            <pc:sldMk cId="2968502069" sldId="269"/>
            <ac:spMk id="15" creationId="{71877DBC-BB60-40F0-AC93-2ACDBAAE60CE}"/>
          </ac:spMkLst>
        </pc:spChg>
        <pc:picChg chg="add mod ord">
          <ac:chgData name="Kavin Babu" userId="8eb17c43-0e08-4277-8e6a-4d2f107c6f9b" providerId="ADAL" clId="{DE266339-59E4-4DD1-94F4-8F9CAB2AB093}" dt="2024-01-30T07:50:07.759" v="2442" actId="1076"/>
          <ac:picMkLst>
            <pc:docMk/>
            <pc:sldMk cId="2968502069" sldId="269"/>
            <ac:picMk id="4" creationId="{B0C10AB3-922D-D673-460F-6C983E8063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0A3BF8-FBF0-F6A7-E2A6-86595A67B2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Reverse Proxy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DBF70-67CB-523E-0774-C767D01EF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EA95-D0D0-4F41-9CC2-E0EB5E26196C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DE7E0-186E-4EEF-E37E-68738559E8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498-F66E-BA1F-704C-ABE07E703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3272-1436-4739-B6AC-2E487B455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149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Reverse Proxy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8555-C177-4490-A435-1E4C6E8DA58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E1D3-4677-46E4-98A0-69816CE14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803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7661-BF26-A146-C4DF-06E7CB31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DAE6-7347-F332-F9FE-588D8CD22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FC18-F5E7-375F-D05D-28E0CE20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8EFB-5162-4632-940A-ADB676D2B723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5EDE-7672-FA2D-C126-16656F2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F546-D059-BC30-8A85-B83EB5FB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0960-0654-F5C3-6CE2-D9B2F63A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F973-5E06-8BE5-6A61-8AFE68D3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D94D-077D-4B25-40FA-F4CFF795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FC6-CEE7-4E30-97A7-7CD30288CE6A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563F-34CB-25CB-2CF0-0A672FF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03A9-5E4B-BBA7-24F7-48F456FC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E96D2-3A3B-D385-5E6B-9E8A00D0A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1B68A-A73E-B3AB-A8CE-F3FDEBFA5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4AE9-F936-C896-D275-137B6D6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E5D4-62F5-403A-83DF-3DEE19D8067A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328B-F3CD-9794-00EC-B826C15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DA0D-DD30-D748-29F6-912CA3A7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2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274-57DE-E2CD-430F-D2D013E0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23A5-73C8-8853-1ADB-3768D15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F3AB-CB60-2BC8-C74E-E543E72E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185F-571B-4527-8084-B5373C506374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819C-C292-77A4-70DF-2D298798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B197-92E6-6120-9127-1890E37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4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5837-8589-2EDB-810C-D3FB35C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6267-AE32-27C0-11F2-2FBA5486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D23A-B4BD-35B7-7E0F-A65668A4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1C7-5315-4452-90DA-D6AAD1F304A1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8BFC-ADEA-18FB-F01B-F9D076ED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7B0F-90E1-0988-5740-A65E3179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7D45-4478-042E-000F-742E3AF6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BDEE-6E86-F68D-239B-E59C12B3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B426-7644-2232-ED4D-F9C3CAB9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9954-E94C-4066-B1B9-A4ED2302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7B4B-2B01-44A9-81D8-D8F129670211}" type="datetime1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8F9C-5251-E1F8-23B9-74A271DF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34D9-9CC2-79D9-0A8E-A14CEB07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7657-F3AD-CCCF-8305-7E06CADB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4EF0-7CC3-3D98-C954-D77D0927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83ED0-57F2-6886-9029-FEE72C0E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6F78E-6C53-57D2-F162-C1C594569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4F9E1-E571-A234-5F7C-3632A64A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CDA44-D1D8-F830-ABD6-7C3A0EB8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09BD-B1DE-4B78-861C-8A52E7C99467}" type="datetime1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ABAA-95DF-E3DD-65FF-921D6C8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9B17F-5B54-C90E-9601-BC801E8A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9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7921-42E8-23DC-954D-1FA5982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56689-ED5E-677A-31CA-F2377918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B8B6-112D-4A54-AE48-442020C1B0D6}" type="datetime1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8933-96EB-FEF4-7360-5F8E179B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0774-BF57-AE96-D360-2308E7FD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61915-DBD3-CE74-9B91-EC6F63C0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4F2F-F9FA-4AE8-91FC-70497BC03CDB}" type="datetime1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566E2-9F34-CC59-7200-06E9AC9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2C24-65F6-F4BB-A25D-2A5FB83A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B7B-2357-9045-E5AD-A01E15DB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B7E8-31CD-8264-88D4-48213821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167D2-F1D2-9923-A869-6802B85F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8F63-36C1-A2CC-82DF-3780E187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2986-FE97-4F7E-AE16-280D8D9B3282}" type="datetime1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9A46-9342-016F-340D-DFC7C3FF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15AF-C19E-D6D5-A860-AA32A270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0835-2340-D6D5-ADBA-9567BAE4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57BD2-0CBD-80BC-11A5-9A0E298A7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0F37-8531-E1EB-400E-53985820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CFDB-7435-371C-EF36-2F075810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9530-83F3-46A9-B255-3C1B6B3DD093}" type="datetime1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D2059-B32A-9D34-B7A9-A33EDA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34CC1-7F6F-CDF5-4646-9628BCD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3447B-1345-B374-EA81-D7CE5885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BB38-D669-8574-FAAA-0524D23AF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F71E-8417-045E-EC9E-B78BDF7E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4073-5C05-4911-803C-E0B34D0EE1BB}" type="datetime1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4064-DA45-02DA-66BD-DF2E4426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6E22-76EB-9494-16E7-7A7E9356D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ADB1-9CB7-43F8-A8A2-06A15F44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utoradiogram on white paper">
            <a:extLst>
              <a:ext uri="{FF2B5EF4-FFF2-40B4-BE49-F238E27FC236}">
                <a16:creationId xmlns:a16="http://schemas.microsoft.com/office/drawing/2014/main" id="{2869653C-BD7E-C434-3132-2C575C11C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256E-5CF9-327E-17AD-234F53C4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</a:rPr>
              <a:t>REVERSE PROXY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AB7A-D661-C13E-DE3F-8F81D97EF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>
                <a:solidFill>
                  <a:schemeClr val="bg1"/>
                </a:solidFill>
              </a:rPr>
              <a:t>-Presented By KAVIN BABU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DC15D-F617-7114-357D-A63B6DC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ADB1-9CB7-43F8-A8A2-06A15F44A2C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ECB6-5259-9191-7E7A-AA01B559BA0C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Client 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0AB3-922D-D673-460F-6C983E80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97" y="1206910"/>
            <a:ext cx="7487461" cy="44441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465CB-FF58-1735-3914-58219E42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C5ADB1-9CB7-43F8-A8A2-06A15F44A2C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E9B9C-763C-4E98-A679-33E8CB8269D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Activating reverse Proxy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3EE9-822B-2F1F-4FC1-A660014EB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9" b="-1"/>
          <a:stretch/>
        </p:blipFill>
        <p:spPr>
          <a:xfrm>
            <a:off x="5374866" y="643466"/>
            <a:ext cx="5585599" cy="55687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E2378-3D7B-D8DF-4B36-75415C1B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1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397A3-5F3D-9CB3-531F-B82F534771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Node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16DB-5CC4-0C95-EBB5-BA256C05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6AA0F-D611-BCF8-42E8-95459820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C5ADB1-9CB7-43F8-A8A2-06A15F44A2C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40435-65DD-D9EF-27CB-82786111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C5ADB1-9CB7-43F8-A8A2-06A15F44A2CA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rgbClr val="FFFFFF"/>
              </a:solidFill>
            </a:endParaRPr>
          </a:p>
        </p:txBody>
      </p:sp>
      <p:pic>
        <p:nvPicPr>
          <p:cNvPr id="10" name="Picture 9" descr="A yellow note with black writing on it&#10;&#10;Description automatically generated">
            <a:extLst>
              <a:ext uri="{FF2B5EF4-FFF2-40B4-BE49-F238E27FC236}">
                <a16:creationId xmlns:a16="http://schemas.microsoft.com/office/drawing/2014/main" id="{8DBBCC72-3825-7BCB-E807-28EFB714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y and white background with circles and dots&#10;&#10;Description automatically generated">
            <a:extLst>
              <a:ext uri="{FF2B5EF4-FFF2-40B4-BE49-F238E27FC236}">
                <a16:creationId xmlns:a16="http://schemas.microsoft.com/office/drawing/2014/main" id="{3D65DD3D-D0D7-0F21-46E3-5E4A7792E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76805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10EE2-D3D0-99A5-F696-49182886B2AF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7D360-65F0-4257-ABF1-AA49151E2DAA}"/>
              </a:ext>
            </a:extLst>
          </p:cNvPr>
          <p:cNvSpPr txBox="1"/>
          <p:nvPr/>
        </p:nvSpPr>
        <p:spPr>
          <a:xfrm>
            <a:off x="371094" y="2718054"/>
            <a:ext cx="386402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Client – Server Architecture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Reverse Proxy Introduction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Reverse Proxy Flow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Some Important Uses of Reverse Proxy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Forward Proxy Comparison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Forward Proxy uses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Implementation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47EFE-18ED-0910-AD38-3CBF5F9A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08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lar pattern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ADDB035B-4820-1C97-A5D4-FAE8A8FE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9664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0240A-BF77-0E47-125A-9A1E149CA37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 – Server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1A50C-8CB6-1583-EE3A-BE095BB6A5A6}"/>
              </a:ext>
            </a:extLst>
          </p:cNvPr>
          <p:cNvSpPr txBox="1"/>
          <p:nvPr/>
        </p:nvSpPr>
        <p:spPr>
          <a:xfrm>
            <a:off x="371093" y="2718054"/>
            <a:ext cx="489392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In a client-server architecture, communication is established between two entities: the client and the server.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Clients are end-user devices or applications that initiate requests for services, such as web browsers or mobile apps.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Servers are powerful machines or software applications that manage and provide requested services, storing data and handling processing tasks.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B59C2-6A42-245D-DC31-5F0F6B63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10" name="Picture 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2E9816A-3366-B647-2BCF-3C56CCDBB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46" y="1422210"/>
            <a:ext cx="5738876" cy="35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ircular pattern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2CCD85B5-D3B9-13F5-D2C5-7D008F1C4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603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D47F0-20CC-6E23-4EC0-D3774C78C5F1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Reverse Proxy 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8FEBE-E95E-69E7-D04E-A49920844D78}"/>
              </a:ext>
            </a:extLst>
          </p:cNvPr>
          <p:cNvSpPr txBox="1"/>
          <p:nvPr/>
        </p:nvSpPr>
        <p:spPr>
          <a:xfrm>
            <a:off x="371094" y="2718054"/>
            <a:ext cx="4306784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Reverse Proxy is a server that sits in front of Web servers and forward client(</a:t>
            </a:r>
            <a:r>
              <a:rPr lang="en-US" sz="1700" dirty="0" err="1">
                <a:solidFill>
                  <a:schemeClr val="bg1"/>
                </a:solidFill>
              </a:rPr>
              <a:t>e.g</a:t>
            </a:r>
            <a:r>
              <a:rPr lang="en-US" sz="1700" dirty="0">
                <a:solidFill>
                  <a:schemeClr val="bg1"/>
                </a:solidFill>
              </a:rPr>
              <a:t>, Web Browser) requests to those Web servers.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Reverse proxies are typically implemented to help increase security, Performance and reliability.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0ED95-1047-2DF6-6551-CB93C90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96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ircular pattern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D1440081-3000-1D60-467E-EECDB8E2A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9635"/>
            <a:ext cx="8669532" cy="768651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A952-6C89-83E5-A881-06B35408D0E7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Reverse Proxy 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85A20-6CF7-B688-676A-D3A45FA6D162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User’s Device sends request to Origin servers from the Internet, then a reverse proxy taking requests and forwarding  them to origin servers.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F8035-B77F-D424-BBC1-0B250B3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42" name="Picture 41" descr="A diagram of a cloud network&#10;&#10;Description automatically generated">
            <a:extLst>
              <a:ext uri="{FF2B5EF4-FFF2-40B4-BE49-F238E27FC236}">
                <a16:creationId xmlns:a16="http://schemas.microsoft.com/office/drawing/2014/main" id="{33B92C55-D533-E580-142A-D13F5F7D2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83" y="1203075"/>
            <a:ext cx="6927143" cy="4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y and white background with circles and dots&#10;&#10;Description automatically generated">
            <a:extLst>
              <a:ext uri="{FF2B5EF4-FFF2-40B4-BE49-F238E27FC236}">
                <a16:creationId xmlns:a16="http://schemas.microsoft.com/office/drawing/2014/main" id="{2B2A72E8-3895-838A-81D2-F746F7014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5702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D838-856B-331E-B024-6CD2613795E1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Important uses of Reverse Proxy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B701E-08E7-8D72-639E-22EF398AA954}"/>
              </a:ext>
            </a:extLst>
          </p:cNvPr>
          <p:cNvSpPr txBox="1"/>
          <p:nvPr/>
        </p:nvSpPr>
        <p:spPr>
          <a:xfrm>
            <a:off x="371093" y="2718054"/>
            <a:ext cx="379664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Reverse Proxy will cache data for next usage.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Load Balancing : Balances multiple requests from different Clients.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Encryption and Decryption of the Requested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A9C2-10BB-3894-BAFB-37F0E9EC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92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y and white background with circles and dots&#10;&#10;Description automatically generated">
            <a:extLst>
              <a:ext uri="{FF2B5EF4-FFF2-40B4-BE49-F238E27FC236}">
                <a16:creationId xmlns:a16="http://schemas.microsoft.com/office/drawing/2014/main" id="{B2524EA2-80AF-CB06-BDE8-6E1E29BAE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79834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A722-9BA6-2DDF-BC68-0BB203A4A856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Forward Proxy Comparison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9BDBA-FE42-FEE6-0250-DFFF56A3F2DB}"/>
              </a:ext>
            </a:extLst>
          </p:cNvPr>
          <p:cNvSpPr txBox="1"/>
          <p:nvPr/>
        </p:nvSpPr>
        <p:spPr>
          <a:xfrm>
            <a:off x="371093" y="2718054"/>
            <a:ext cx="4037277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forward Proxy is a server that acts on behalf of a client.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client send requests to a forward proxy which is able to do something that client can’t do, then they forward send requests to the origin servers.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1CE2-02D0-D63D-1B87-E76B662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10" name="Picture 9" descr="A diagram of a server">
            <a:extLst>
              <a:ext uri="{FF2B5EF4-FFF2-40B4-BE49-F238E27FC236}">
                <a16:creationId xmlns:a16="http://schemas.microsoft.com/office/drawing/2014/main" id="{351739BB-0110-ED72-EB44-7FEDF69D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61" y="1161288"/>
            <a:ext cx="6984296" cy="449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B1CE97-4D2B-8118-6DFE-B0F0477D6384}"/>
              </a:ext>
            </a:extLst>
          </p:cNvPr>
          <p:cNvSpPr/>
          <p:nvPr/>
        </p:nvSpPr>
        <p:spPr>
          <a:xfrm>
            <a:off x="10520413" y="5014762"/>
            <a:ext cx="1010652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0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lar pattern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C19ACF6E-37E5-C553-4300-196FF3CD7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0936" b="1"/>
          <a:stretch/>
        </p:blipFill>
        <p:spPr>
          <a:xfrm>
            <a:off x="3522468" y="10"/>
            <a:ext cx="8669532" cy="76210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9362D-878D-5C2E-1AEA-C0FD4881DAF3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Forward Proxy Uses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76B17-9CCB-7B37-B6D1-0ED79F54B9F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Forward Proxy Protects Client’s Online identity.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Forward Proxy Bypasses the browsing Restrictions.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Forward proxy blocks access to certain contents.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CDD6A-873C-770D-87D3-DF9C369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373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C02BC-EC8F-3B0D-DD24-5E2EF3C0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r="2438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99FEB-B60F-8CB5-5C9F-9494C9A8A807}"/>
              </a:ext>
            </a:extLst>
          </p:cNvPr>
          <p:cNvSpPr txBox="1"/>
          <p:nvPr/>
        </p:nvSpPr>
        <p:spPr>
          <a:xfrm>
            <a:off x="838200" y="2434201"/>
            <a:ext cx="395011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Client Webpage to send Requests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0BACC-6EFE-3D67-A129-16B21A24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8C5ADB1-9CB7-43F8-A8A2-06A15F44A2C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561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REVERSE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</dc:title>
  <dc:creator>Kavin Babu</dc:creator>
  <cp:lastModifiedBy>Kavin Babu</cp:lastModifiedBy>
  <cp:revision>1</cp:revision>
  <dcterms:created xsi:type="dcterms:W3CDTF">2024-01-29T16:25:47Z</dcterms:created>
  <dcterms:modified xsi:type="dcterms:W3CDTF">2024-01-30T07:50:10Z</dcterms:modified>
</cp:coreProperties>
</file>