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06:42:46.1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171 170,'-171'-170,"239"238,-66-66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06:44:36.2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153 893,'241'0,"7"0,108 0,5405 0,-2226 0,-2454 0,-700 0,213 0,1867 0,-2105 0,2184 0,299 0,653 0,-3460 0</inkml:trace>
  <inkml:trace contextRef="#ctx0" brushRef="#br0" timeOffset="36471.347">128 987,'0'2064,"0"-2048</inkml:trace>
  <inkml:trace contextRef="#ctx0" brushRef="#br0" timeOffset="81037.035">684 3204,'160'0,"219"0,242 0,2895 0,-3343 0,-270 0,61 0</inkml:trace>
  <inkml:trace contextRef="#ctx0" brushRef="#br0" timeOffset="81443.787">5347 3204,'0'0</inkml:trace>
  <inkml:trace contextRef="#ctx0" brushRef="#br0" timeOffset="89182.901">1 3204,'4065'0,"-2357"0,-1189 0,4555 0,-4849 0,766 0,-29 0,211 0,5015 0,-5810 0,-36 0,-291 0,-72 0,2448 0,-2400 0</inkml:trace>
  <inkml:trace contextRef="#ctx0" brushRef="#br0" timeOffset="109175.959">24119 781,'43'2460,"-43"-2427</inkml:trace>
  <inkml:trace contextRef="#ctx0" brushRef="#br0" timeOffset="123959.754">24150 1707,'272'-174,"144"-91,-25-26,158-101,-220 152,-213 150,-94 75</inkml:trace>
  <inkml:trace contextRef="#ctx0" brushRef="#br0" timeOffset="125974.646">25628 1,'486'52,"-165"-12,-278-39,-52-9,2 7,1 0,0 1,0-1,0 1,-1 0,1 1,0 0,0 0,0 0,0 0,0 1,0 0,0 1,0-1,1 1,0 0,-1 0,1 1,0 0,0 0,1 0,-1 0,1 1,0-1,0 1,0 0,1 1,0-1,0 0,0 1,1 0,-2 3,-10 20,5-14,1 1,1-1,1 1,0 1,1-1,1 1,0-1,1 1,0 8,-11 150,-10 180,10-293,6-38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06:57:15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 0,'23'242,"8"-134,-12-149,-16-176,-5 463,-13-202,4-69,-27-76,33 82,2 0,0 0,1 0,0-1,2 1,1 0,0-1,1 1,1 0,1 0,4-10,-8 30,0-1,1 0,-1 1,0-1,1 0,-1 1,1-1,-1 0,0 1,1-1,-1 0,1 0,-1 0,1 1,-1-1,1 0,-1 0,1 0,-1 0,1 0,0 0,-1 0,1 0,-1 0,1 0,-1 0,1-1,-1 1,1 0,-1 0,1 0,-1-1,0 1,1 0,-1 0,1-1,-1 1,0 0,1-1,-1 1,1-1,-1 1,0 0,0-1,1 1,-1-1,0 0,5 53,-4 65,-2-81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06:57:22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80 501,'1'-419,"21"351,-8 128,-13 241,0-591,-1 286,1 0,0 0,1 0,-1 0,1 0,-1 0,1 0,0 0,1 0,-1 1,1-1,-1 1,1 0,0 0,0 0,1 0,-1 0,1 1,-1 0,1-1,0 1,0 0,0 1,0-1,0 1,0 0,0 0,0 0,0 0,1 1,-1 0,0 0,1 0,-1 0,0 1,1-1,-1 1,0 0,0 0,0 1,0-1,0 1,0 0,0 0,-1 1,1-1,2 3,-5-3,0 1,0 0,0 0,-1 0,1 0,-1 1,1-1,-1 0,0 0,0 0,-1 0,1 0,-1 0,1 0,-1 0,0 0,0 0,0 0,-1 0,1-1,-1 1,1 0,-1-1,0 1,0-1,0 0,0 1,-1-1,1 0,-1 0,1-1,-1 1,1 0,-1-1,0 0,0 0,0 1,0-2,0 1,0 0,0-1,0 1,0-1,0 0,0 0,0 0,0 0,0-1,-1 1,-48 3,-54 13,103-15,1 1,-1-1,1 1,-1-1,1 1,0 0,-1 0,1 0,0 0,0 0,0 1,1-1,-1 1,1-1,-1 1,1-1,0 1,0 0,0 0,0-1,0 1,1 0,-1 0,1 0,0 0,0 0,0 0,0 0,0 0,1 0,-1 0,1 0,0 1,42 151,-39-150,1 0,0-1,0 1,0-1,0 0,1-1,-1 1,1-1,0 0,0-1,0 1,1-1,-1-1,1 1,-1-1,1 0,-1 0,1-1,0 0,-1 0,1 0,5-2,21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AB67-7039-46A1-942C-0FCAFC9B9D0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081D6-8B45-4B25-9DB0-00F2123F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45A3-F63D-4C12-9BFE-74956FA1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CE9B0-5B35-4D23-9430-6915396D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DA85-0912-47B2-861D-52A7461A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5D04-E328-4467-8586-D1FB48CD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B653-CFD2-488B-A0D0-489842D5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8E50-39DB-4B23-B895-B61B01C6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E2BCB-5FD7-48B0-8DD3-FE97FBF4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EA1-9F2E-43A8-BCA2-9078362C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0B19-F5E9-4A93-A577-7EA06EE4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691F-9F90-43DA-8E01-D6D7A02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AE5A-55E5-48BB-8C91-29BC711BA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53AD-95F1-4919-B228-E1016EF3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F749-7DD2-488D-8EC2-796F34E1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3ACE-2896-4C22-BADF-B20DD9A6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1E22-ABCF-43A8-AEE3-8E60D34D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708-81E0-4B3A-A46F-F3BDF31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C005-FA94-490C-83A4-D4BFCE73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E912-7F34-4176-9743-6C3A6986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D692-C021-4C7B-9108-727A9D3D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BBB3-2C99-440C-8B37-2C565D7F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F68B-3DC6-4CD4-B9E2-160FA0B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F5B46-DACE-473C-BFAA-B05C7B13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ABD4-CA4F-44D9-83C9-25687583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B562-BC2D-4C50-90B5-4C6FCA6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F173-5C6E-4BBB-BA62-1495E4CC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FC6A-DEC6-4CC9-8511-9D531146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9E2-D095-4F7F-8050-F91CBCA6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4B73C-7757-4A94-85FD-92E28E9E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57528-25B4-4B29-AAEE-3F241B12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2AE74-0751-4087-88CB-F94D35D6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7C42-3CA1-411D-A400-13B7F0D0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7D48-A21A-4F2F-8948-EF378704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4340-EAA6-4B34-8260-275E9622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053D-1E79-4DE9-8487-C834D98B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D5FBA-C4EF-4D79-BB17-A62FAE20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20827-71AA-45DF-992D-39D7586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41ACF-BE1B-44A3-A797-EB5BFF54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18999-CF46-439E-9443-57453FC9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C63CD-94D8-4573-AE53-C9B6A652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25FE-7E81-49F0-BA3A-07F30B5F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C436-A924-4395-8398-60D2AA2B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9A34B-848C-4879-85D7-5BE54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C6564-3986-43D8-B1D5-3D4BE6CD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C5143-48D1-440C-A055-286B61E8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28B1C-87FC-432D-A712-C052841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AF76-3EB0-4493-B0CE-4B813B35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591-8A78-4FA8-8839-9D0B5715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8E5A-7982-4B24-9712-728E1CEE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D09B-5304-4A32-9B8C-39B5FF7C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9E0B-1E5D-47C6-9D0E-FDF7B54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8A08-B2F6-4FFA-A911-B340EF2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7620-12A2-4B9A-BF24-C20130F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D5B7-1E42-4DDB-8334-2A25D7B1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CB7FD-3C3A-4261-ACD0-AE606D77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92094-9D6F-41C4-B8C5-302A3104B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E9DF-02E5-46B8-A7B1-19F55FF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41F0-04A2-4E55-AF79-5FB7A205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0EEE-BE78-4785-A60E-B17FCF4B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B3842-B9CC-4E38-B3A6-72145D7F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7B68-D1CA-4BD0-9C96-A205651F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82B4-FA0D-44A6-8B87-44CD87ABC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03F2C-BEA5-4B32-85D3-0C9DF10437A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75B1-D5A7-4466-8B05-D882E426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796E-3B9B-4642-BA73-AE058B3C2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C1FF-42A5-4924-8F7D-119161F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Excel%20Scenario%20task1%20TEMPLATE.xls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F7F2-8750-4EB3-AE9D-1788FB4D6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EXCEL TASK1 </a:t>
            </a:r>
            <a:br>
              <a:rPr lang="en-US" dirty="0"/>
            </a:br>
            <a:r>
              <a:rPr lang="en-US" dirty="0"/>
              <a:t>SINGLE LAYOUT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6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DAA0-5323-4E47-B120-60BF68B4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C278-1649-4DAD-BAB4-1268B181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DM</a:t>
            </a:r>
          </a:p>
          <a:p>
            <a:r>
              <a:rPr lang="en-US" dirty="0"/>
              <a:t>UPLOAD TO MS EXCEL</a:t>
            </a:r>
          </a:p>
          <a:p>
            <a:r>
              <a:rPr lang="en-US" dirty="0"/>
              <a:t>INSERT-&gt; TABLE, CREATE A TABLE</a:t>
            </a:r>
          </a:p>
          <a:p>
            <a:r>
              <a:rPr lang="en-US" dirty="0"/>
              <a:t>INCLUDE THE FIEDS that are required</a:t>
            </a:r>
          </a:p>
          <a:p>
            <a:r>
              <a:rPr lang="en-US" dirty="0"/>
              <a:t>FILL COLOR IN table COLUMN NAME (TO DIFFERENCIATE BETWEEN HEADER COLUMN NAME &amp; DATA cells)</a:t>
            </a:r>
          </a:p>
          <a:p>
            <a:r>
              <a:rPr lang="en-US" dirty="0"/>
              <a:t>AND THEN CONTINUE THE PROCESS AS SAID IN FURTHER SLIDES</a:t>
            </a:r>
          </a:p>
        </p:txBody>
      </p:sp>
    </p:spTree>
    <p:extLst>
      <p:ext uri="{BB962C8B-B14F-4D97-AF65-F5344CB8AC3E}">
        <p14:creationId xmlns:p14="http://schemas.microsoft.com/office/powerpoint/2010/main" val="7949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E082-6B0F-4C32-A137-52B7C32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23" y="12780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To refer the template :click here to open excel 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AA68C-F8D5-4463-B7B0-ECFBC7E5B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265"/>
          <a:stretch/>
        </p:blipFill>
        <p:spPr>
          <a:xfrm>
            <a:off x="701723" y="2355103"/>
            <a:ext cx="9244083" cy="2844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9AA2AE-A5A9-46B6-BCFD-15F23A801B92}"/>
                  </a:ext>
                </a:extLst>
              </p14:cNvPr>
              <p14:cNvContentPartPr/>
              <p14:nvPr/>
            </p14:nvContentPartPr>
            <p14:xfrm>
              <a:off x="-100564" y="3444082"/>
              <a:ext cx="61560" cy="61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9AA2AE-A5A9-46B6-BCFD-15F23A801B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18564" y="3426082"/>
                <a:ext cx="97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D69C11-DC10-4FF7-B69A-86C32EF2EE7F}"/>
                  </a:ext>
                </a:extLst>
              </p14:cNvPr>
              <p14:cNvContentPartPr/>
              <p14:nvPr/>
            </p14:nvContentPartPr>
            <p14:xfrm>
              <a:off x="818156" y="3697882"/>
              <a:ext cx="9532080" cy="1178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D69C11-DC10-4FF7-B69A-86C32EF2EE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156" y="3679882"/>
                <a:ext cx="9567720" cy="12142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A5B3EF-A9B3-4BF1-BA56-B08605FD96CB}"/>
              </a:ext>
            </a:extLst>
          </p:cNvPr>
          <p:cNvSpPr txBox="1"/>
          <p:nvPr/>
        </p:nvSpPr>
        <p:spPr>
          <a:xfrm>
            <a:off x="10370708" y="818866"/>
            <a:ext cx="1587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this  area. Click repeating group in Bi publisher, a small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pop-up. Select dataset as G_1 &amp; group-by as BU_NAME.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ok.</a:t>
            </a:r>
          </a:p>
        </p:txBody>
      </p:sp>
    </p:spTree>
    <p:extLst>
      <p:ext uri="{BB962C8B-B14F-4D97-AF65-F5344CB8AC3E}">
        <p14:creationId xmlns:p14="http://schemas.microsoft.com/office/powerpoint/2010/main" val="147566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158D6-84C1-467B-A06F-2292857D8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65"/>
          <a:stretch/>
        </p:blipFill>
        <p:spPr>
          <a:xfrm>
            <a:off x="701723" y="2355103"/>
            <a:ext cx="9244083" cy="28446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863D81-36AE-4511-AE91-78B77A727EE2}"/>
              </a:ext>
            </a:extLst>
          </p:cNvPr>
          <p:cNvCxnSpPr>
            <a:cxnSpLocks/>
          </p:cNvCxnSpPr>
          <p:nvPr/>
        </p:nvCxnSpPr>
        <p:spPr>
          <a:xfrm>
            <a:off x="873457" y="4258101"/>
            <a:ext cx="86253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AC5325-820E-4B44-83A1-7AE892EA51A5}"/>
              </a:ext>
            </a:extLst>
          </p:cNvPr>
          <p:cNvCxnSpPr>
            <a:cxnSpLocks/>
          </p:cNvCxnSpPr>
          <p:nvPr/>
        </p:nvCxnSpPr>
        <p:spPr>
          <a:xfrm>
            <a:off x="873456" y="4819934"/>
            <a:ext cx="86253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D081B7-18CE-4B34-9054-DBAB677A09D1}"/>
              </a:ext>
            </a:extLst>
          </p:cNvPr>
          <p:cNvCxnSpPr>
            <a:cxnSpLocks/>
          </p:cNvCxnSpPr>
          <p:nvPr/>
        </p:nvCxnSpPr>
        <p:spPr>
          <a:xfrm flipV="1">
            <a:off x="9498841" y="4258101"/>
            <a:ext cx="15923" cy="56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3A66B-6319-4153-B51E-3DF7E9CB31C0}"/>
              </a:ext>
            </a:extLst>
          </p:cNvPr>
          <p:cNvCxnSpPr>
            <a:cxnSpLocks/>
          </p:cNvCxnSpPr>
          <p:nvPr/>
        </p:nvCxnSpPr>
        <p:spPr>
          <a:xfrm flipV="1">
            <a:off x="881414" y="4258101"/>
            <a:ext cx="15923" cy="5618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367E38F-11B8-4121-B650-5047C9CFB6C4}"/>
              </a:ext>
            </a:extLst>
          </p:cNvPr>
          <p:cNvSpPr/>
          <p:nvPr/>
        </p:nvSpPr>
        <p:spPr>
          <a:xfrm rot="18131421">
            <a:off x="9354212" y="3906680"/>
            <a:ext cx="1431453" cy="29534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92810-ADCB-42BC-8B36-A61378C208EF}"/>
              </a:ext>
            </a:extLst>
          </p:cNvPr>
          <p:cNvSpPr txBox="1"/>
          <p:nvPr/>
        </p:nvSpPr>
        <p:spPr>
          <a:xfrm>
            <a:off x="10125497" y="696036"/>
            <a:ext cx="18325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this  area. Click repeating group in Bi publisher, a small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pop-up. Select dataset as G_1 &amp; group-by as CUTOMER_NAME or VENDOR_NAME(depends upon module you choose).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ok.</a:t>
            </a:r>
          </a:p>
        </p:txBody>
      </p:sp>
    </p:spTree>
    <p:extLst>
      <p:ext uri="{BB962C8B-B14F-4D97-AF65-F5344CB8AC3E}">
        <p14:creationId xmlns:p14="http://schemas.microsoft.com/office/powerpoint/2010/main" val="393697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41EA0-338F-4874-A2EB-C183C55C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65"/>
          <a:stretch/>
        </p:blipFill>
        <p:spPr>
          <a:xfrm>
            <a:off x="683868" y="2341455"/>
            <a:ext cx="9244083" cy="2844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1C7BE-2EC4-4272-93F5-925A8990314A}"/>
              </a:ext>
            </a:extLst>
          </p:cNvPr>
          <p:cNvSpPr txBox="1"/>
          <p:nvPr/>
        </p:nvSpPr>
        <p:spPr>
          <a:xfrm>
            <a:off x="10370708" y="818866"/>
            <a:ext cx="1587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this  area. Click repeating group in Bi publisher, a small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pop-up. Select dataset as G_1 &amp; group-by as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ok.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1A660E-18BF-4BD5-A684-4A99AA936569}"/>
              </a:ext>
            </a:extLst>
          </p:cNvPr>
          <p:cNvCxnSpPr>
            <a:cxnSpLocks/>
          </p:cNvCxnSpPr>
          <p:nvPr/>
        </p:nvCxnSpPr>
        <p:spPr>
          <a:xfrm>
            <a:off x="859809" y="4653887"/>
            <a:ext cx="86253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47842-C229-48C1-8B00-673D92557D3C}"/>
              </a:ext>
            </a:extLst>
          </p:cNvPr>
          <p:cNvCxnSpPr>
            <a:cxnSpLocks/>
          </p:cNvCxnSpPr>
          <p:nvPr/>
        </p:nvCxnSpPr>
        <p:spPr>
          <a:xfrm>
            <a:off x="859809" y="4789184"/>
            <a:ext cx="86253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1D470-9D5C-479D-B593-B71143FF42C9}"/>
              </a:ext>
            </a:extLst>
          </p:cNvPr>
          <p:cNvCxnSpPr/>
          <p:nvPr/>
        </p:nvCxnSpPr>
        <p:spPr>
          <a:xfrm>
            <a:off x="9485194" y="4653887"/>
            <a:ext cx="0" cy="135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B79DE7-7E07-49AC-8195-F0A758B8D1A1}"/>
                  </a:ext>
                </a:extLst>
              </p14:cNvPr>
              <p14:cNvContentPartPr/>
              <p14:nvPr/>
            </p14:nvContentPartPr>
            <p14:xfrm>
              <a:off x="9469676" y="4640002"/>
              <a:ext cx="29520" cy="137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B79DE7-7E07-49AC-8195-F0A758B8D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1676" y="4622002"/>
                <a:ext cx="65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803727-43C6-44A5-A084-843053B3AE8A}"/>
                  </a:ext>
                </a:extLst>
              </p14:cNvPr>
              <p14:cNvContentPartPr/>
              <p14:nvPr/>
            </p14:nvContentPartPr>
            <p14:xfrm>
              <a:off x="830756" y="4623082"/>
              <a:ext cx="10296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803727-43C6-44A5-A084-843053B3AE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116" y="4605442"/>
                <a:ext cx="138600" cy="216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69E881A8-0EA5-409E-9ACC-6A059EFA0A25}"/>
              </a:ext>
            </a:extLst>
          </p:cNvPr>
          <p:cNvSpPr/>
          <p:nvPr/>
        </p:nvSpPr>
        <p:spPr>
          <a:xfrm rot="19030415" flipV="1">
            <a:off x="9400702" y="4047192"/>
            <a:ext cx="1318411" cy="1829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5863-4C09-4F0C-BF42-B98E4177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1AF6-9D24-4E86-94F8-E7E2E884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preview :</a:t>
            </a:r>
          </a:p>
          <a:p>
            <a:pPr marL="0" indent="0">
              <a:buNone/>
            </a:pPr>
            <a:r>
              <a:rPr lang="en-US" dirty="0"/>
              <a:t>	In BI Publisher, click Excel preview to verify the correctness of layout.</a:t>
            </a:r>
          </a:p>
          <a:p>
            <a:r>
              <a:rPr lang="en-US" dirty="0"/>
              <a:t>Next to see all the 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Oracle Instance. create a report with the </a:t>
            </a:r>
            <a:r>
              <a:rPr lang="en-US" dirty="0" err="1"/>
              <a:t>datamodel</a:t>
            </a:r>
            <a:r>
              <a:rPr lang="en-US" dirty="0"/>
              <a:t> selected. Upload the template &amp; SAVE &amp; VIEW REPORT. Select the required BU or you can select ALL to get all BU’s data in single Excel file.</a:t>
            </a:r>
          </a:p>
          <a:p>
            <a:r>
              <a:rPr lang="en-US" dirty="0"/>
              <a:t>Important Note: you can also select required BU and click APPLY in the parameter of BU -&gt;to get single BU’s Customer/Supplier details.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3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EXCEL TASK1  SINGLE LAYOUT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TASK1  MULTIPLE LAYOUT </dc:title>
  <dc:creator>Kavin Naresh G R</dc:creator>
  <cp:lastModifiedBy>Kavin Naresh G R</cp:lastModifiedBy>
  <cp:revision>18</cp:revision>
  <dcterms:created xsi:type="dcterms:W3CDTF">2021-06-24T06:18:39Z</dcterms:created>
  <dcterms:modified xsi:type="dcterms:W3CDTF">2021-06-24T07:46:58Z</dcterms:modified>
</cp:coreProperties>
</file>