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c2452b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3c2452b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c2452b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c2452b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c2452b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c2452b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3c2452b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3c2452b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3c2452b8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3c2452b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c2452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3c2452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c2452b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c2452b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c2452b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c2452b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c2452b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3c2452b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c2452b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3c2452b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c2452b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c2452b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c2452b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3c2452b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c2452b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3c2452b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P2P FLOW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9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links between PO and Invoice: 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874500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PO_HEADERS_ALL POH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PO_LINES_ALL POL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AP_INVOICES_ALL API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AP_INVOICE_DISTRIBUTIONS_ALL APID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AP_INVOICE_LINES_ALL APIL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LINKS:</a:t>
            </a:r>
            <a:endParaRPr sz="14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API.INVOICE_ID = APIL.INVOICE_ID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API.INVOICE_ID = APID.INVOICE_ID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APIL.PO_HEADER_ID = POH.PO_HEADER_ID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APIL.PO_LINE_ID = POL.PO_LINE_ID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APIL.PO_DISTRIBUTION_ID = POD.PO_DISTRIBUTION_ID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APID.INVOICE_ID = APIL.INVOICE_ID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between PO and Item: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PO_LINES_ALL POL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EGP_SYSTEM_ITEMS_B EGP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LINK:</a:t>
            </a:r>
            <a:endParaRPr sz="14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POL.ITEM_ID = EGP.INVENTORY_ITEM_ID AND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between Invoice and Supplier: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AP_INVOICES_ALL API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POZ_SUPPLIERS_V,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POZ_SUPPLIER_SITES_ALL_M,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POZ_SUPPLIER_SITES_V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API.VENDOR_ID = POV.VENDOR_ID AND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POV.VENDOR_ID = POSV.VENDOR_ID AND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POV.VENDOR_ID = POS.VENDOR_ID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96700" y="112825"/>
            <a:ext cx="9453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between PO and Receipt: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182400" y="600067"/>
            <a:ext cx="9453600" cy="4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PO_HEADERS_ALL  PHA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PO_LINES_ALL PLA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RCV_SHIPMENT_HEADERS RSH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RCV_TRANSACTIONS RT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RCV_SHIPMENT_LINES RSL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</a:t>
            </a:r>
            <a:r>
              <a:rPr b="1"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RT.PO_LINE_ID = </a:t>
            </a: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</a:t>
            </a: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.PO_LINE_ID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RSH</a:t>
            </a: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.VENDOR_ID = </a:t>
            </a: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PHA</a:t>
            </a: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.VENDOR_ID  AND 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PHA</a:t>
            </a: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.PO_HEADER_ID = RT.PO_HEADER_ID AND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PHA</a:t>
            </a:r>
            <a:r>
              <a:rPr lang="en" sz="142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.PO_HEADER_ID = RSL.PO_HEADER_ID</a:t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THANK YOU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process: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Procurement to pay is an sequence of procedure which is generally followed by all organizations to fulfill their requirements for their project, production and for all their needs.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is a sequence for this process as follows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Purchase Requisition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Purchase order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Receipt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Invoice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Generally a procurement to payment occurs in the following manner in terms of oracle application.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Item creation.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Supplier creation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Purchase requisition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Purchase order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Receipt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Invoice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 Tables: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POZ_SUPPLIERS_V,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POZ_SUPPLIER_SITES_ALL_M,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POZ_SUPPLIER_SITES_V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6">
                <a:solidFill>
                  <a:schemeClr val="dk1"/>
                </a:solidFill>
              </a:rPr>
              <a:t>Item Table:</a:t>
            </a:r>
            <a:endParaRPr sz="2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EGP_SYSTEM_ITEMS_B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Requisition Tables: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POR_REQUISITION_HEADERS_ALL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POR_REQ_DISTRIBUTIONS_ALL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POR_REQUISITION_LINES_ALL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Order Tables: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PO_HEADERS_ALL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PO_LINES_ALL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PO_DISTRIBUTIONS_ALL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PO_LINE_LOCATIONS_ALL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 Tables: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RCV_SHIPMENT_HEADERS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RCV_SHIPMENT_LINES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RCV_TRANSACTIONS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 Tables: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AP_INVOICES_ALL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AP_INVOICE_PAYMENTS_ALL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AP_INVOICE_DISTRIBUTIONS_ALL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AP_PAYMENT_SCHEDULES_ALL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AP_PAYMENT_HISTORY_ALL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AP_CHECKS_ALL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AP_HOLDS_ALL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578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3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AP_BATCHES_ALL</a:t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3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69975"/>
            <a:ext cx="75216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Links Between PR and PO: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622200"/>
            <a:ext cx="85206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POR_REQUISITION_HEADERS_ALL POR,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POR_REQUISITION_LINES_ALL PORL,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POR_REQ_DISTRIBUTIONS_ALL PORD,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PO_DISTRIBUTIONS_ALL POD,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PO_HEADERS_ALL POH,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PO_LINES_ALL POL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</a:t>
            </a: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POD.REQ_DISTRIBUTION_ID = PORD.DISTRIBUTION_ID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PORD.REQUISITION_LINE_ID = PORL.REQUISITION_LINE_ID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PORL.REQUISITION_HEADER_ID = POR.REQUISITION_HEADER_ID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PORL.PO_HEADER_ID = POH.PO_HEADER_ID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PORL.PO_LINE_ID = POL.PO_LINE_ID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PORL.PO_HEADER_ID = POL.PO_HEADER_ID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POH.PO_HEADER_ID = POD.PO_HEADER_ID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POL.PO_HEADER_ID = POD.PO_HEADER_ID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POL.PO_LINE_ID = POD.PO_LINE_ID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