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7559675" cy="106918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38">
          <p15:clr>
            <a:srgbClr val="9AA0A6"/>
          </p15:clr>
        </p15:guide>
        <p15:guide id="2" orient="horz" pos="216">
          <p15:clr>
            <a:srgbClr val="9AA0A6"/>
          </p15:clr>
        </p15:guide>
        <p15:guide id="3" pos="31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8"/>
        <p:guide pos="216" orient="horz"/>
        <p:guide pos="31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7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7" y="1336675"/>
            <a:ext cx="6413500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a2cbd57a_0_62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a2cbd57a_0_62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2a2cbd57a_0_62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a2cbd57a_0_67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a2cbd57a_0_67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2a2cbd57a_0_67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a2cbd57a_0_80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a2cbd57a_0_80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2a2cbd57a_0_80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a2cbd57a_0_89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a2cbd57a_0_89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2a2cbd57a_0_89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2a2cbd57a_0_15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e2a2cbd57a_0_15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e2a2cbd57a_0_15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2a2cbd57a_0_24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e2a2cbd57a_0_24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e2a2cbd57a_0_24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2a2cbd57a_0_31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2a2cbd57a_0_31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e2a2cbd57a_0_31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2a2cbd57a_0_38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2a2cbd57a_0_38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e2a2cbd57a_0_38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a2cbd57a_0_45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a2cbd57a_0_45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e2a2cbd57a_0_45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a2cbd57a_0_52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a2cbd57a_0_52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2a2cbd57a_0_52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a2cbd57a_0_57:notes"/>
          <p:cNvSpPr/>
          <p:nvPr>
            <p:ph idx="2" type="sldImg"/>
          </p:nvPr>
        </p:nvSpPr>
        <p:spPr>
          <a:xfrm>
            <a:off x="573087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2a2cbd57a_0_57:notes"/>
          <p:cNvSpPr txBox="1"/>
          <p:nvPr>
            <p:ph idx="1" type="body"/>
          </p:nvPr>
        </p:nvSpPr>
        <p:spPr>
          <a:xfrm>
            <a:off x="755650" y="5145087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e2a2cbd57a_0_57:notes"/>
          <p:cNvSpPr txBox="1"/>
          <p:nvPr>
            <p:ph idx="12" type="sldNum"/>
          </p:nvPr>
        </p:nvSpPr>
        <p:spPr>
          <a:xfrm>
            <a:off x="4281487" y="10155237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alibri"/>
              <a:buNone/>
              <a:defRPr b="1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theme" Target="../theme/theme2.xml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" y="6372117"/>
            <a:ext cx="12195175" cy="509578"/>
            <a:chOff x="-1587" y="6477000"/>
            <a:chExt cx="12195175" cy="510344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-1587" y="6477000"/>
              <a:ext cx="12193500" cy="0"/>
            </a:xfrm>
            <a:prstGeom prst="straightConnector1">
              <a:avLst/>
            </a:prstGeom>
            <a:noFill/>
            <a:ln cap="flat" cmpd="sng" w="28575">
              <a:solidFill>
                <a:srgbClr val="9525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2" name="Google Shape;12;p1"/>
            <p:cNvGrpSpPr/>
            <p:nvPr/>
          </p:nvGrpSpPr>
          <p:grpSpPr>
            <a:xfrm>
              <a:off x="8763694" y="6477000"/>
              <a:ext cx="3429895" cy="510344"/>
              <a:chOff x="8763694" y="6477000"/>
              <a:chExt cx="3429895" cy="510344"/>
            </a:xfrm>
          </p:grpSpPr>
          <p:cxnSp>
            <p:nvCxnSpPr>
              <p:cNvPr id="13" name="Google Shape;13;p1"/>
              <p:cNvCxnSpPr/>
              <p:nvPr/>
            </p:nvCxnSpPr>
            <p:spPr>
              <a:xfrm>
                <a:off x="11050288" y="6477000"/>
                <a:ext cx="1143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" name="Google Shape;14;p1"/>
              <p:cNvCxnSpPr/>
              <p:nvPr/>
            </p:nvCxnSpPr>
            <p:spPr>
              <a:xfrm>
                <a:off x="9906992" y="6477000"/>
                <a:ext cx="1143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963A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1"/>
              <p:cNvCxnSpPr/>
              <p:nvPr/>
            </p:nvCxnSpPr>
            <p:spPr>
              <a:xfrm>
                <a:off x="8763694" y="6477000"/>
                <a:ext cx="1143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4D7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6" name="Google Shape;16;p1"/>
              <p:cNvPicPr preferRelativeResize="0"/>
              <p:nvPr/>
            </p:nvPicPr>
            <p:blipFill rotWithShape="1">
              <a:blip r:embed="rId1">
                <a:alphaModFix/>
              </a:blip>
              <a:srcRect b="0" l="0" r="0" t="0"/>
              <a:stretch/>
            </p:blipFill>
            <p:spPr>
              <a:xfrm>
                <a:off x="11252803" y="6497434"/>
                <a:ext cx="828578" cy="466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0686872" y="6596851"/>
                <a:ext cx="565931" cy="3183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253089" y="6639771"/>
                <a:ext cx="386540" cy="2174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442249" y="6521268"/>
                <a:ext cx="828578" cy="4660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" name="Google Shape;2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00" y="6423025"/>
            <a:ext cx="969962" cy="400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DATETIME FUNCTION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750" y="1740875"/>
            <a:ext cx="5556750" cy="30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ROUND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825" y="1155150"/>
            <a:ext cx="51675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825" y="3555625"/>
            <a:ext cx="5167500" cy="16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575" y="1296038"/>
            <a:ext cx="4853050" cy="13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725" y="3608300"/>
            <a:ext cx="4853050" cy="16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SESSIONTIMEZONE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575" y="1138625"/>
            <a:ext cx="4888525" cy="139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750" y="3386125"/>
            <a:ext cx="4888525" cy="14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SYSDATE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582600"/>
            <a:ext cx="4705650" cy="15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200" y="3511400"/>
            <a:ext cx="4705650" cy="19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SYSTIMESTAMP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775" y="1457325"/>
            <a:ext cx="5000625" cy="18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775" y="3920625"/>
            <a:ext cx="5143500" cy="2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2723250" y="3040200"/>
            <a:ext cx="6745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HANK </a:t>
            </a:r>
            <a:r>
              <a:rPr b="1" i="0" lang="en-US" sz="4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OU!</a:t>
            </a:r>
            <a:endParaRPr b="1" i="0" sz="4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ADD_MONTHS</a:t>
            </a:r>
            <a:endParaRPr sz="3000"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838" y="1594250"/>
            <a:ext cx="9214324" cy="80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850" y="3640000"/>
            <a:ext cx="2854550" cy="1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506432" y="5158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CURRENT_DATE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325" y="1517025"/>
            <a:ext cx="7631725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325" y="2823400"/>
            <a:ext cx="40836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CURRENT_TIMESTAMP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25" y="1248500"/>
            <a:ext cx="8704375" cy="10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650" y="3048000"/>
            <a:ext cx="7332775" cy="15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EXTRACT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00" y="1107825"/>
            <a:ext cx="7156950" cy="12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775" y="2514600"/>
            <a:ext cx="2883875" cy="22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06432" y="744425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LAST_DAY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700" y="1652950"/>
            <a:ext cx="6453550" cy="13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700" y="3493475"/>
            <a:ext cx="6001150" cy="16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LOCALTIMESTAMP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700" y="955050"/>
            <a:ext cx="5946325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700" y="2237100"/>
            <a:ext cx="5472775" cy="20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MONTHS_BETWEEN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775" y="1036850"/>
            <a:ext cx="5502750" cy="16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775" y="3067425"/>
            <a:ext cx="4959825" cy="18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5732" y="76200"/>
            <a:ext cx="10972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NEXT_DAY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325" y="1401125"/>
            <a:ext cx="5981801" cy="9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325" y="3096200"/>
            <a:ext cx="5550500" cy="221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