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 JOINS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47975" y="842010"/>
            <a:ext cx="6069965" cy="848995"/>
          </a:xfrm>
        </p:spPr>
        <p:txBody>
          <a:bodyPr/>
          <a:p>
            <a:pPr algn="ctr"/>
            <a:r>
              <a:rPr lang="en-US"/>
              <a:t>TYPES OF JOINS</a:t>
            </a:r>
            <a:endParaRPr lang="en-US"/>
          </a:p>
        </p:txBody>
      </p:sp>
      <p:sp>
        <p:nvSpPr>
          <p:cNvPr id="3" name="Content Placeholder 2"/>
          <p:cNvSpPr>
            <a:spLocks noGrp="1"/>
          </p:cNvSpPr>
          <p:nvPr>
            <p:ph idx="1"/>
          </p:nvPr>
        </p:nvSpPr>
        <p:spPr>
          <a:xfrm>
            <a:off x="690880" y="2216785"/>
            <a:ext cx="10662920" cy="3960495"/>
          </a:xfrm>
        </p:spPr>
        <p:txBody>
          <a:bodyPr/>
          <a:p>
            <a:pPr algn="ctr"/>
            <a:r>
              <a:rPr lang="en-US"/>
              <a:t>INNER JOIN/JOIN</a:t>
            </a:r>
            <a:endParaRPr lang="en-US"/>
          </a:p>
          <a:p>
            <a:pPr algn="ctr"/>
            <a:r>
              <a:rPr lang="en-US"/>
              <a:t>LEFT OUTER JOIN</a:t>
            </a:r>
            <a:endParaRPr lang="en-US"/>
          </a:p>
          <a:p>
            <a:pPr algn="ctr"/>
            <a:r>
              <a:rPr lang="en-US"/>
              <a:t>RIGHT OUTER JOIN</a:t>
            </a:r>
            <a:endParaRPr lang="en-US"/>
          </a:p>
          <a:p>
            <a:pPr algn="ctr"/>
            <a:r>
              <a:rPr lang="en-US"/>
              <a:t>FULL OUTER JOIN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LEFT JOIN</a:t>
            </a:r>
            <a:endParaRPr lang="en-US"/>
          </a:p>
        </p:txBody>
      </p:sp>
      <p:sp>
        <p:nvSpPr>
          <p:cNvPr id="101" name="Text Box 100"/>
          <p:cNvSpPr txBox="1"/>
          <p:nvPr/>
        </p:nvSpPr>
        <p:spPr>
          <a:xfrm>
            <a:off x="838200" y="1576070"/>
            <a:ext cx="7797800" cy="2522855"/>
          </a:xfrm>
          <a:prstGeom prst="rect">
            <a:avLst/>
          </a:prstGeom>
          <a:noFill/>
          <a:ln w="9525">
            <a:noFill/>
          </a:ln>
        </p:spPr>
        <p:txBody>
          <a:bodyPr wrap="square">
            <a:spAutoFit/>
          </a:bodyPr>
          <a:p>
            <a:pPr indent="0"/>
            <a:r>
              <a:rPr lang="en-US" sz="2000" b="0">
                <a:solidFill>
                  <a:srgbClr val="242729"/>
                </a:solidFill>
                <a:latin typeface="Segoe UI" panose="020B0502040204020203" charset="0"/>
              </a:rPr>
              <a:t>In Oracle, (+) denotes the "optional" table in the JOIN. So in your query,</a:t>
            </a:r>
            <a:r>
              <a:rPr lang="en-US" b="0">
                <a:latin typeface="var(--ff-mono)" charset="0"/>
              </a:rPr>
              <a:t>SELECT a.id, b.id, a.col_2, b.col_2, ...FROM a,bWHERE a.id=b.id(+)</a:t>
            </a:r>
            <a:r>
              <a:rPr lang="en-US" sz="2000" b="0">
                <a:solidFill>
                  <a:srgbClr val="242729"/>
                </a:solidFill>
                <a:latin typeface="Segoe UI" panose="020B0502040204020203" charset="0"/>
              </a:rPr>
              <a:t>it's a LEFT OUTER JOIN of table 'b' to table 'a'. It will return all data of table 'a' without losing its data when the other side (optional table 'b') has no data.</a:t>
            </a:r>
            <a:endParaRPr lang="en-US" sz="2000" b="0">
              <a:solidFill>
                <a:srgbClr val="242729"/>
              </a:solidFill>
              <a:latin typeface="Segoe UI" panose="020B0502040204020203" charset="0"/>
            </a:endParaRPr>
          </a:p>
          <a:p>
            <a:endParaRPr lang="en-US" sz="2000" b="0">
              <a:solidFill>
                <a:srgbClr val="242729"/>
              </a:solidFill>
              <a:latin typeface="Segoe UI" panose="020B0502040204020203" charset="0"/>
            </a:endParaRPr>
          </a:p>
        </p:txBody>
      </p:sp>
      <p:pic>
        <p:nvPicPr>
          <p:cNvPr id="4" name="Picture 3"/>
          <p:cNvPicPr/>
          <p:nvPr/>
        </p:nvPicPr>
        <p:blipFill>
          <a:blip r:embed="rId1"/>
          <a:stretch>
            <a:fillRect/>
          </a:stretch>
        </p:blipFill>
        <p:spPr>
          <a:xfrm>
            <a:off x="8943340" y="2261870"/>
            <a:ext cx="1905000" cy="1822450"/>
          </a:xfrm>
          <a:prstGeom prst="rect">
            <a:avLst/>
          </a:prstGeom>
          <a:noFill/>
          <a:ln w="9525">
            <a:noFill/>
          </a:ln>
        </p:spPr>
      </p:pic>
      <p:sp>
        <p:nvSpPr>
          <p:cNvPr id="102" name="Text Box 101"/>
          <p:cNvSpPr txBox="1"/>
          <p:nvPr/>
        </p:nvSpPr>
        <p:spPr>
          <a:xfrm>
            <a:off x="1197610" y="4084955"/>
            <a:ext cx="6126480" cy="1445260"/>
          </a:xfrm>
          <a:prstGeom prst="rect">
            <a:avLst/>
          </a:prstGeom>
          <a:noFill/>
          <a:ln w="9525">
            <a:noFill/>
          </a:ln>
        </p:spPr>
        <p:txBody>
          <a:bodyPr wrap="square">
            <a:spAutoFit/>
          </a:bodyPr>
          <a:p>
            <a:pPr indent="0"/>
            <a:r>
              <a:rPr lang="en-US" sz="1600" b="0">
                <a:solidFill>
                  <a:srgbClr val="242729"/>
                </a:solidFill>
                <a:latin typeface="Segoe UI" panose="020B0502040204020203" charset="0"/>
              </a:rPr>
              <a:t> The modern standard syntax for the same query would be</a:t>
            </a:r>
            <a:r>
              <a:rPr lang="en-US" sz="1400" b="0">
                <a:latin typeface="var(--ff-mono)" charset="0"/>
              </a:rPr>
              <a:t>SELECT  a.id, b.id, a.col_2, b.col_2, ...FROM aLEFT JOIN b ON a.id=b.id</a:t>
            </a:r>
            <a:r>
              <a:rPr lang="en-US" sz="1600" b="0">
                <a:solidFill>
                  <a:srgbClr val="242729"/>
                </a:solidFill>
                <a:latin typeface="Segoe UI" panose="020B0502040204020203" charset="0"/>
              </a:rPr>
              <a:t>or with a shorthand for </a:t>
            </a:r>
            <a:r>
              <a:rPr lang="en-US" sz="1400" b="0">
                <a:solidFill>
                  <a:srgbClr val="242729"/>
                </a:solidFill>
                <a:latin typeface="var(--ff-mono)" charset="0"/>
              </a:rPr>
              <a:t>a.id=b.id</a:t>
            </a:r>
            <a:r>
              <a:rPr lang="en-US" sz="1600" b="0">
                <a:solidFill>
                  <a:srgbClr val="242729"/>
                </a:solidFill>
                <a:latin typeface="Segoe UI" panose="020B0502040204020203" charset="0"/>
              </a:rPr>
              <a:t> (not supported by all databases):</a:t>
            </a:r>
            <a:r>
              <a:rPr lang="en-US" sz="1400" b="0">
                <a:latin typeface="var(--ff-mono)" charset="0"/>
              </a:rPr>
              <a:t>SELECT  a.id, b.id, a.col_2, b.col_2, ...FROM aLEFT JOIN b USING(id)</a:t>
            </a:r>
            <a:endParaRPr lang="en-US" sz="1400" b="0">
              <a:latin typeface="var(--ff-mono)"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7680" y="365125"/>
            <a:ext cx="10866120" cy="1325880"/>
          </a:xfrm>
        </p:spPr>
        <p:txBody>
          <a:bodyPr/>
          <a:p>
            <a:r>
              <a:rPr lang="en-US"/>
              <a:t>INNER JOIN</a:t>
            </a:r>
            <a:endParaRPr lang="en-US"/>
          </a:p>
        </p:txBody>
      </p:sp>
      <p:sp>
        <p:nvSpPr>
          <p:cNvPr id="100" name="Text Box 99"/>
          <p:cNvSpPr txBox="1"/>
          <p:nvPr/>
        </p:nvSpPr>
        <p:spPr>
          <a:xfrm>
            <a:off x="487045" y="1262380"/>
            <a:ext cx="8148955" cy="2646045"/>
          </a:xfrm>
          <a:prstGeom prst="rect">
            <a:avLst/>
          </a:prstGeom>
          <a:noFill/>
          <a:ln w="9525">
            <a:noFill/>
          </a:ln>
        </p:spPr>
        <p:txBody>
          <a:bodyPr wrap="square">
            <a:spAutoFit/>
          </a:bodyPr>
          <a:p>
            <a:pPr indent="0"/>
            <a:r>
              <a:rPr lang="en-US" sz="4400" b="1">
                <a:solidFill>
                  <a:srgbClr val="242729"/>
                </a:solidFill>
                <a:latin typeface="Segoe UI" panose="020B0502040204020203" charset="0"/>
              </a:rPr>
              <a:t>If you remove (+) then it will be normal inner join query</a:t>
            </a:r>
            <a:r>
              <a:rPr lang="en-US" sz="1400" b="0">
                <a:solidFill>
                  <a:srgbClr val="242729"/>
                </a:solidFill>
                <a:latin typeface="Segoe UI" panose="020B0502040204020203" charset="0"/>
              </a:rPr>
              <a:t>Older syntax, in both Oracle and other databases:</a:t>
            </a:r>
            <a:r>
              <a:rPr lang="en-US" sz="1200" b="0">
                <a:latin typeface="var(--ff-mono)" charset="0"/>
              </a:rPr>
              <a:t>SELECT  a.id, b.id, a.col_2, b.col_2, ...FROM a,bWHERE a.id=b.id</a:t>
            </a:r>
            <a:r>
              <a:rPr lang="en-US" sz="1400" b="0">
                <a:solidFill>
                  <a:srgbClr val="242729"/>
                </a:solidFill>
                <a:latin typeface="Segoe UI" panose="020B0502040204020203" charset="0"/>
              </a:rPr>
              <a:t>More modern syntax:</a:t>
            </a:r>
            <a:r>
              <a:rPr lang="en-US" sz="1200" b="0">
                <a:latin typeface="var(--ff-mono)" charset="0"/>
              </a:rPr>
              <a:t>SELECT  a.id, b.id, a.col_2, b.col_2, ...FROM aINNER JOIN b ON a.id=b.id</a:t>
            </a:r>
            <a:r>
              <a:rPr lang="en-US" sz="1400" b="0">
                <a:solidFill>
                  <a:srgbClr val="242729"/>
                </a:solidFill>
                <a:latin typeface="Segoe UI" panose="020B0502040204020203" charset="0"/>
              </a:rPr>
              <a:t>Or simply:</a:t>
            </a:r>
            <a:r>
              <a:rPr lang="en-US" sz="1200" b="0">
                <a:latin typeface="var(--ff-mono)" charset="0"/>
              </a:rPr>
              <a:t>SELECT  a.id, b.id, a.col_2, b.col_2, ...FROM aJOIN b ON a.id=b.id</a:t>
            </a:r>
            <a:endParaRPr lang="en-US" sz="1200" b="0">
              <a:latin typeface="var(--ff-mono)" charset="0"/>
            </a:endParaRPr>
          </a:p>
        </p:txBody>
      </p:sp>
      <p:pic>
        <p:nvPicPr>
          <p:cNvPr id="4" name="Picture 3"/>
          <p:cNvPicPr/>
          <p:nvPr/>
        </p:nvPicPr>
        <p:blipFill>
          <a:blip r:embed="rId1"/>
          <a:stretch>
            <a:fillRect/>
          </a:stretch>
        </p:blipFill>
        <p:spPr>
          <a:xfrm>
            <a:off x="9133205" y="2451100"/>
            <a:ext cx="2114550" cy="1955800"/>
          </a:xfrm>
          <a:prstGeom prst="rect">
            <a:avLst/>
          </a:prstGeom>
          <a:noFill/>
          <a:ln w="9525">
            <a:noFill/>
          </a:ln>
        </p:spPr>
      </p:pic>
      <p:sp>
        <p:nvSpPr>
          <p:cNvPr id="101" name="Text Box 100"/>
          <p:cNvSpPr txBox="1"/>
          <p:nvPr/>
        </p:nvSpPr>
        <p:spPr>
          <a:xfrm>
            <a:off x="751840" y="4406900"/>
            <a:ext cx="7884160" cy="645160"/>
          </a:xfrm>
          <a:prstGeom prst="rect">
            <a:avLst/>
          </a:prstGeom>
          <a:noFill/>
          <a:ln w="9525">
            <a:noFill/>
          </a:ln>
        </p:spPr>
        <p:txBody>
          <a:bodyPr wrap="square">
            <a:spAutoFit/>
          </a:bodyPr>
          <a:p>
            <a:pPr indent="0"/>
            <a:r>
              <a:rPr lang="en-US" sz="1200" b="0">
                <a:solidFill>
                  <a:srgbClr val="242729"/>
                </a:solidFill>
                <a:latin typeface="Segoe UI" panose="020B0502040204020203" charset="0"/>
              </a:rPr>
              <a:t> It will only return all data where both 'a' &amp; 'b' tables 'id' value is same, means common part.</a:t>
            </a:r>
            <a:endParaRPr lang="en-US" sz="1200" b="0">
              <a:solidFill>
                <a:srgbClr val="242729"/>
              </a:solidFill>
              <a:latin typeface="Segoe UI" panose="020B05020402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RIGHT JOIN</a:t>
            </a:r>
            <a:endParaRPr lang="en-US"/>
          </a:p>
        </p:txBody>
      </p:sp>
      <p:sp>
        <p:nvSpPr>
          <p:cNvPr id="102" name="Text Box 101"/>
          <p:cNvSpPr txBox="1"/>
          <p:nvPr/>
        </p:nvSpPr>
        <p:spPr>
          <a:xfrm>
            <a:off x="838200" y="1352550"/>
            <a:ext cx="7797800" cy="1876425"/>
          </a:xfrm>
          <a:prstGeom prst="rect">
            <a:avLst/>
          </a:prstGeom>
          <a:noFill/>
          <a:ln w="9525">
            <a:noFill/>
          </a:ln>
        </p:spPr>
        <p:txBody>
          <a:bodyPr wrap="square">
            <a:spAutoFit/>
          </a:bodyPr>
          <a:p>
            <a:pPr indent="0"/>
            <a:r>
              <a:rPr lang="en-US" sz="4400" b="1">
                <a:solidFill>
                  <a:srgbClr val="242729"/>
                </a:solidFill>
                <a:latin typeface="Segoe UI" panose="020B0502040204020203" charset="0"/>
              </a:rPr>
              <a:t>If you want to make your query a Right Join</a:t>
            </a:r>
            <a:endParaRPr lang="en-US" sz="4400" b="1">
              <a:solidFill>
                <a:srgbClr val="242729"/>
              </a:solidFill>
              <a:latin typeface="Segoe UI" panose="020B0502040204020203" charset="0"/>
            </a:endParaRPr>
          </a:p>
          <a:p>
            <a:pPr indent="0"/>
            <a:r>
              <a:rPr lang="en-US" sz="1400" b="0">
                <a:solidFill>
                  <a:srgbClr val="242729"/>
                </a:solidFill>
                <a:latin typeface="Segoe UI" panose="020B0502040204020203" charset="0"/>
              </a:rPr>
              <a:t>This is just the same as a LEFT JOIN, but switches which table is optional.</a:t>
            </a:r>
            <a:endParaRPr lang="en-US" sz="1400" b="0">
              <a:solidFill>
                <a:srgbClr val="242729"/>
              </a:solidFill>
              <a:latin typeface="Segoe UI" panose="020B0502040204020203" charset="0"/>
            </a:endParaRPr>
          </a:p>
        </p:txBody>
      </p:sp>
      <p:pic>
        <p:nvPicPr>
          <p:cNvPr id="4" name="Picture 3"/>
          <p:cNvPicPr/>
          <p:nvPr/>
        </p:nvPicPr>
        <p:blipFill>
          <a:blip r:embed="rId1"/>
          <a:stretch>
            <a:fillRect/>
          </a:stretch>
        </p:blipFill>
        <p:spPr>
          <a:xfrm>
            <a:off x="8763000" y="2075498"/>
            <a:ext cx="1905000" cy="1733550"/>
          </a:xfrm>
          <a:prstGeom prst="rect">
            <a:avLst/>
          </a:prstGeom>
          <a:noFill/>
          <a:ln w="9525">
            <a:noFill/>
          </a:ln>
        </p:spPr>
      </p:pic>
      <p:sp>
        <p:nvSpPr>
          <p:cNvPr id="103" name="Text Box 102"/>
          <p:cNvSpPr txBox="1"/>
          <p:nvPr/>
        </p:nvSpPr>
        <p:spPr>
          <a:xfrm>
            <a:off x="838200" y="3946525"/>
            <a:ext cx="7797800" cy="1568450"/>
          </a:xfrm>
          <a:prstGeom prst="rect">
            <a:avLst/>
          </a:prstGeom>
          <a:noFill/>
          <a:ln w="9525">
            <a:noFill/>
          </a:ln>
        </p:spPr>
        <p:txBody>
          <a:bodyPr wrap="square">
            <a:spAutoFit/>
          </a:bodyPr>
          <a:p>
            <a:pPr indent="0"/>
            <a:r>
              <a:rPr lang="en-US" b="0">
                <a:solidFill>
                  <a:srgbClr val="242729"/>
                </a:solidFill>
                <a:latin typeface="Segoe UI" panose="020B0502040204020203" charset="0"/>
              </a:rPr>
              <a:t>Old Oracle syntax:</a:t>
            </a:r>
            <a:r>
              <a:rPr lang="en-US" sz="1600" b="0">
                <a:latin typeface="var(--ff-mono)" charset="0"/>
              </a:rPr>
              <a:t>SELECT  a.id, b.id, a.col_2, b.col_2, ...FROM a,bWHERE a.id(+)=b.id</a:t>
            </a:r>
            <a:r>
              <a:rPr lang="en-US" b="0">
                <a:solidFill>
                  <a:srgbClr val="242729"/>
                </a:solidFill>
                <a:latin typeface="Segoe UI" panose="020B0502040204020203" charset="0"/>
              </a:rPr>
              <a:t>Modern standard syntax:</a:t>
            </a:r>
            <a:r>
              <a:rPr lang="en-US" sz="1600" b="0">
                <a:latin typeface="var(--ff-mono)" charset="0"/>
              </a:rPr>
              <a:t>SELECT  a.id, b.id, a.col_2, b.col_2, ...FROM aRIGHT JOIN b ON a.id=b.id</a:t>
            </a:r>
            <a:r>
              <a:rPr lang="en-US" sz="4400" b="0">
                <a:latin typeface="Calibri" panose="020F0502020204030204" charset="0"/>
                <a:ea typeface="SimSun" panose="02010600030101010101" pitchFamily="2" charset="-122"/>
                <a:cs typeface="Times New Roman" panose="02020603050405020304" charset="0"/>
              </a:rPr>
              <a:t> </a:t>
            </a:r>
            <a:endParaRPr lang="en-US" sz="4400" b="0">
              <a:latin typeface="Calibri" panose="020F0502020204030204" charset="0"/>
              <a:ea typeface="SimSun" panose="02010600030101010101" pitchFamily="2" charset="-122"/>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FULL OUTER JOIN</a:t>
            </a:r>
            <a:endParaRPr lang="en-US"/>
          </a:p>
        </p:txBody>
      </p:sp>
      <p:sp>
        <p:nvSpPr>
          <p:cNvPr id="3" name="Content Placeholder 2"/>
          <p:cNvSpPr>
            <a:spLocks noGrp="1"/>
          </p:cNvSpPr>
          <p:nvPr>
            <p:ph idx="1"/>
          </p:nvPr>
        </p:nvSpPr>
        <p:spPr/>
        <p:txBody>
          <a:bodyPr/>
          <a:p>
            <a:pPr marL="0" indent="0">
              <a:buNone/>
            </a:pPr>
            <a:r>
              <a:rPr lang="en-US"/>
              <a:t>     Fetches all columns from both table.(Left join + right join).</a:t>
            </a:r>
            <a:endParaRPr lang="en-US"/>
          </a:p>
          <a:p>
            <a:pPr marL="0" indent="0">
              <a:buNone/>
            </a:pPr>
            <a:r>
              <a:rPr lang="en-US">
                <a:solidFill>
                  <a:srgbClr val="FF0000"/>
                </a:solidFill>
              </a:rPr>
              <a:t>SYNTAX:</a:t>
            </a:r>
            <a:endParaRPr lang="en-US">
              <a:solidFill>
                <a:srgbClr val="FF0000"/>
              </a:solidFill>
            </a:endParaRPr>
          </a:p>
          <a:p>
            <a:pPr marL="0" indent="0">
              <a:buNone/>
            </a:pPr>
            <a:r>
              <a:rPr lang="en-US"/>
              <a:t>SELECT &lt;COLUMN_LIST&gt;</a:t>
            </a:r>
            <a:endParaRPr lang="en-US"/>
          </a:p>
          <a:p>
            <a:pPr marL="0" indent="0">
              <a:buNone/>
            </a:pPr>
            <a:r>
              <a:rPr lang="en-US"/>
              <a:t>FROM &lt;TABLE_NAME 1&gt; AS T1</a:t>
            </a:r>
            <a:endParaRPr lang="en-US"/>
          </a:p>
          <a:p>
            <a:pPr marL="0" indent="0">
              <a:buNone/>
            </a:pPr>
            <a:r>
              <a:rPr lang="en-US"/>
              <a:t>FULL JOIN &lt;TABLE_NAME 1&gt; AS T2</a:t>
            </a:r>
            <a:endParaRPr lang="en-US"/>
          </a:p>
          <a:p>
            <a:pPr marL="0" indent="0">
              <a:buNone/>
            </a:pPr>
            <a:r>
              <a:rPr lang="en-US"/>
              <a:t>ON T1.COLUMN_NAME = T2.COLUMN_NAME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208905" y="3126740"/>
            <a:ext cx="4610100" cy="1791335"/>
          </a:xfrm>
        </p:spPr>
        <p:txBody>
          <a:bodyPr/>
          <a:p>
            <a:pPr marL="0" indent="0">
              <a:buNone/>
            </a:pPr>
            <a:r>
              <a:rPr lang="en-US" sz="8000"/>
              <a:t>END</a:t>
            </a:r>
            <a:endParaRPr lang="en-US" sz="8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1611</Words>
  <Application>WPS Presentation</Application>
  <PresentationFormat>Widescreen</PresentationFormat>
  <Paragraphs>57</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SimSun</vt:lpstr>
      <vt:lpstr>Wingdings</vt:lpstr>
      <vt:lpstr>Segoe UI</vt:lpstr>
      <vt:lpstr>var(--ff-mono)</vt:lpstr>
      <vt:lpstr>Segoe Print</vt:lpstr>
      <vt:lpstr>Calibri</vt:lpstr>
      <vt:lpstr>Times New Roman</vt:lpstr>
      <vt:lpstr>Calibri Light</vt:lpstr>
      <vt:lpstr>Microsoft YaHei</vt:lpstr>
      <vt:lpstr>Arial Unicode MS</vt:lpstr>
      <vt:lpstr>Office Theme</vt:lpstr>
      <vt:lpstr>SQL JOINS</vt:lpstr>
      <vt:lpstr>TYPES OF JOINS</vt:lpstr>
      <vt:lpstr>LEFT JOIN</vt:lpstr>
      <vt:lpstr>INNER JOIN</vt:lpstr>
      <vt:lpstr>RIGHT JOIN</vt:lpstr>
      <vt:lpstr>FULL OUTER JOIN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JOINS</dc:title>
  <dc:creator>Kavinnaresh G R</dc:creator>
  <cp:lastModifiedBy>kavi2595</cp:lastModifiedBy>
  <cp:revision>11</cp:revision>
  <dcterms:created xsi:type="dcterms:W3CDTF">2021-07-06T12:45:00Z</dcterms:created>
  <dcterms:modified xsi:type="dcterms:W3CDTF">2021-07-06T13:01:11Z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