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FUNCTIONS</a:t>
            </a:r>
            <a:endParaRPr lang="en-US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638175" y="891540"/>
            <a:ext cx="9968230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Datetime Functions</a:t>
            </a:r>
            <a:endParaRPr lang="en-US" sz="2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i="1">
                <a:sym typeface="+mn-ea"/>
              </a:rPr>
              <a:t>Datetime functions operate on date (DATE), timestamp (TIMESTAMP, TIMESTAMP WITH TIME ZONE, and TIMESTAMP WITH LOCAL TIME ZONE), and interval (INTERVAL DAY TO SECOND, INTERVAL YEAR TO MONTH) values.</a:t>
            </a:r>
            <a:endParaRPr lang="en-US" i="1"/>
          </a:p>
          <a:p>
            <a:endParaRPr lang="en-US"/>
          </a:p>
          <a:p>
            <a:r>
              <a:rPr lang="en-US" i="1">
                <a:sym typeface="+mn-ea"/>
              </a:rPr>
              <a:t>Some of the datetime functions were designed for the Oracle DATE data type (ADD_MONTHS, CURRENT_DATE, LAST_DAY, NEW_TIME, and NEXT_DAY). If you provide a timestamp value as their argument, then Oracle Database internally converts the input type to a DATE value and returns a DATE value. The exceptions are the MONTHS_BETWEEN function, which returns a number, and the ROUND and TRUNC functions, which do not accept timestamp or interval values at all.</a:t>
            </a:r>
            <a:endParaRPr lang="en-US" i="1"/>
          </a:p>
          <a:p>
            <a:endParaRPr lang="en-US" i="1"/>
          </a:p>
          <a:p>
            <a:r>
              <a:rPr lang="en-US" i="1">
                <a:sym typeface="+mn-ea"/>
              </a:rPr>
              <a:t>The remaining datetime functions were designed to accept any of the three types of data (date, timestamp, and interval) and to return a value of one of these types.</a:t>
            </a:r>
            <a:endParaRPr lang="en-US" i="1"/>
          </a:p>
          <a:p>
            <a:endParaRPr lang="en-US" i="1"/>
          </a:p>
          <a:p>
            <a:r>
              <a:rPr lang="en-US" i="1">
                <a:sym typeface="+mn-ea"/>
              </a:rPr>
              <a:t>All of the datetime functions that return current system datetime information, such as SYSDATE, SYSTIMESTAMP, CURRENT_TIMESTAMP, and so forth, are evaluated once for each SQL statement, regardless how many times they are referenced in that statement.</a:t>
            </a:r>
            <a:endParaRPr lang="en-US" i="1"/>
          </a:p>
          <a:p>
            <a:endParaRPr lang="en-US" i="1"/>
          </a:p>
          <a:p>
            <a:r>
              <a:rPr lang="en-US" i="1">
                <a:sym typeface="+mn-ea"/>
              </a:rPr>
              <a:t>The datetime functions are:</a:t>
            </a:r>
            <a:endParaRPr lang="en-US" i="1"/>
          </a:p>
          <a:p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Kavinnaresh G R</dc:creator>
  <cp:lastModifiedBy>kavi2595</cp:lastModifiedBy>
  <cp:revision>2</cp:revision>
  <dcterms:created xsi:type="dcterms:W3CDTF">2021-07-06T13:43:52Z</dcterms:created>
  <dcterms:modified xsi:type="dcterms:W3CDTF">2021-07-06T13:45:51Z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