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36C0B-57AC-416F-A021-725D85791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E9114-0B7D-4C2E-8F56-363AE3ED4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4E847-FEE6-441C-A6DE-6863A3A2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30E5-9CE4-4410-B780-B8AE1437B86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80CEE-8FB2-49E9-AFF6-2577E745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00475-2EB0-4FCB-9B50-3A889D42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8342-A511-4871-B4C7-F54969A6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6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840B-C39B-421E-A4EE-8A26D8E4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DBBE9-3186-4E01-920A-B611B1E24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5F297-B0A3-4C15-ABEF-904ACFD68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30E5-9CE4-4410-B780-B8AE1437B86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5C826-8B91-451C-B116-95AD2BE0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DF1D9-F06E-4B50-A2DB-ADA43F42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8342-A511-4871-B4C7-F54969A6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9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7A2DE-D08E-4B84-98FF-BD8BE10E4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51B28-1323-4EEE-B619-07E91335D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1109F-793A-43B8-871B-08E03659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30E5-9CE4-4410-B780-B8AE1437B86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1BACB-30C7-401E-8AC2-C22072E6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1CF69-56F5-4716-808D-D2DBE582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8342-A511-4871-B4C7-F54969A6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DA3CE-76FA-4FD5-9D3F-FAEE5658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63BB-7E8E-4B14-B099-2DEB0CC04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2C846-5ACB-44F7-9767-C019F4FB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30E5-9CE4-4410-B780-B8AE1437B86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1DFD0-A7E0-40C4-9F20-23189FD6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1303F-C2F3-4B23-B211-03A66742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8342-A511-4871-B4C7-F54969A6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5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F55E-A98D-42BB-89D0-9856D38C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9A30F-51A0-40BD-8C21-07F1E4A87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EFBCF-8518-457D-ADEB-BB70921AB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30E5-9CE4-4410-B780-B8AE1437B86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AAB86-43D6-4587-A9AF-53055E4D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8EA72-C36C-405A-BD32-88BE58EB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8342-A511-4871-B4C7-F54969A6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6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E0D1-1E26-4E30-997D-EFBDB7A1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9913-F5A4-455A-9841-BD7574FB2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7FB2C-0916-4829-BDF9-B41A2F1A2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E24AA-1DED-4CBF-8894-64743E0A5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30E5-9CE4-4410-B780-B8AE1437B86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D3DE8-BC45-4905-9FB5-985709EC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8662D-FE6C-44B5-B2F8-FF23A0C1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8342-A511-4871-B4C7-F54969A6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8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0B92-C5E5-4787-8355-748EA22E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3978F-0F98-432C-883D-DDFAEEDE8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06FB1-516D-4304-968C-17FC64421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65FB62-136C-45F2-A5D1-7FC77C955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370A3-44B6-478F-9480-2DE412573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D6DB5-863A-487E-8D8F-AB215D1C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30E5-9CE4-4410-B780-B8AE1437B86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5DDF7-6F1B-42F8-B48B-0E2C4508A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24F3B-06B2-4A5A-AA42-9C05C74AC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8342-A511-4871-B4C7-F54969A6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1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E7948-FB55-414E-91D1-02800BBC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72D92-FB9A-4EFB-B1C4-F4A178EE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30E5-9CE4-4410-B780-B8AE1437B86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5A987-CF27-4032-9527-FEBD4702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CEEDA-B763-4A02-8658-553F9713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8342-A511-4871-B4C7-F54969A6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0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B567B-FE41-499C-BFC7-CFEFD6E02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30E5-9CE4-4410-B780-B8AE1437B86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28C42-EEA0-4A74-ADC2-E315C9643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10994-2B40-468A-B029-F8D9EB7A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8342-A511-4871-B4C7-F54969A6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4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F85C-C17F-4F7E-B3F1-E4C5511F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B3342-EE60-43E3-8C48-5094D1690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16F22-9088-4E09-A4AA-591A5697C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088AE-D4B9-4029-92B9-11827AA8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30E5-9CE4-4410-B780-B8AE1437B86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30E8A-02A4-46AB-A265-7EB26528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923B6-7FB6-43AF-9D45-BEE5788E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8342-A511-4871-B4C7-F54969A6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5033-B824-4656-BD31-74E57290F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2C6631-4DF9-4964-99DE-E1624B86B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C5E75-1679-4FF1-8D16-FA8BB20E5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14525-5A59-450A-BD3A-39F1F527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30E5-9CE4-4410-B780-B8AE1437B86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94694-B353-4508-99D6-22B52559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76D3F-F32D-4B78-9392-EFE86E86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8342-A511-4871-B4C7-F54969A6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6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94403-AABD-4F97-B705-C7484314E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86E61-9A7A-4192-8865-015D94E3B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6B5F5-C3FC-442D-A444-A8D7202C6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130E5-9CE4-4410-B780-B8AE1437B86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B9A23-B22E-42AD-B4AD-A5B3A0947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7B085-3C59-44BD-B5F4-1F307CEC0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D8342-A511-4871-B4C7-F54969A6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7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../EXCEL%20task2%20document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D3B1-C6CC-43CB-9DE2-79CC337923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EXCEL SCENARIO TASK2</a:t>
            </a:r>
            <a:br>
              <a:rPr lang="en-US" dirty="0"/>
            </a:br>
            <a:r>
              <a:rPr lang="en-US" dirty="0"/>
              <a:t>Multiple layout in a multiple sheets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237C5-C537-49C8-B83C-66D00B1CE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TO GET ALL THE CUSTOMERS/SUPPLIERS DETAILS FROM A BUSINESS UNIT.</a:t>
            </a:r>
          </a:p>
          <a:p>
            <a:r>
              <a:rPr lang="en-US" dirty="0"/>
              <a:t>THEIR DETAILS MUST BE ONE BY ONE SEPERATED BY A PAGE BREAK.</a:t>
            </a:r>
          </a:p>
        </p:txBody>
      </p:sp>
    </p:spTree>
    <p:extLst>
      <p:ext uri="{BB962C8B-B14F-4D97-AF65-F5344CB8AC3E}">
        <p14:creationId xmlns:p14="http://schemas.microsoft.com/office/powerpoint/2010/main" val="270570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432F-1A53-4731-9D74-8D08A7148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D538B-E9DD-40F6-A702-1802040F0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PREPARE A MULTIPLE LAYOUT IN RTF AND GENERATE THE EXCEL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6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070F-8D00-4B92-BA60-DA5B8E8B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DATAMODEL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2DC4F-57D0-47CB-AAD3-8BB2F997F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DATASET SUCH AS RECEIVABLES AND THEN EXPORT THE (DATA MODEL)XML FILE</a:t>
            </a:r>
          </a:p>
          <a:p>
            <a:r>
              <a:rPr lang="en-US" dirty="0"/>
              <a:t>OPEN BI PUBLISHER IN MS WORD </a:t>
            </a:r>
          </a:p>
          <a:p>
            <a:r>
              <a:rPr lang="en-US" dirty="0"/>
              <a:t>UPLOAD THE DATAMODEL USING </a:t>
            </a:r>
            <a:r>
              <a:rPr lang="en-US" dirty="0">
                <a:solidFill>
                  <a:srgbClr val="FF0000"/>
                </a:solidFill>
              </a:rPr>
              <a:t>SAMPLE XML </a:t>
            </a:r>
            <a:r>
              <a:rPr lang="en-US" dirty="0"/>
              <a:t>OPTION</a:t>
            </a:r>
          </a:p>
          <a:p>
            <a:r>
              <a:rPr lang="en-US" dirty="0"/>
              <a:t>SELECT ALL THE FIELDS REQUIRED FOR THE DIFFERERNT LAYOUTS</a:t>
            </a:r>
          </a:p>
          <a:p>
            <a:r>
              <a:rPr lang="en-US" dirty="0"/>
              <a:t>USE CONDITIONALS TO CREATE DIFFERENT LAYOUT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6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104A-65B0-483F-8BE6-A1E9DDD2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IF CONDITION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1F476-4B89-473C-9585-7B01FD452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if:BU_NAME</a:t>
            </a:r>
            <a:r>
              <a:rPr lang="en-US" dirty="0"/>
              <a:t>=‘UK Business Unit’?&gt;</a:t>
            </a:r>
          </a:p>
          <a:p>
            <a:pPr marL="0" indent="0">
              <a:buNone/>
            </a:pPr>
            <a:r>
              <a:rPr lang="en-US" dirty="0"/>
              <a:t>&lt;?for-each-group:G_1;./CUSTOMER_NAME?&gt;</a:t>
            </a:r>
          </a:p>
          <a:p>
            <a:pPr marL="0" indent="0">
              <a:buNone/>
            </a:pPr>
            <a:r>
              <a:rPr lang="en-US" dirty="0"/>
              <a:t>&lt;?split-by-page-break:?&gt; </a:t>
            </a:r>
            <a:r>
              <a:rPr lang="en-US" dirty="0">
                <a:solidFill>
                  <a:srgbClr val="FF0000"/>
                </a:solidFill>
              </a:rPr>
              <a:t>Page break if necessary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&lt;?end for-each-group?&gt;</a:t>
            </a:r>
          </a:p>
          <a:p>
            <a:pPr marL="0" indent="0">
              <a:buNone/>
            </a:pPr>
            <a:r>
              <a:rPr lang="en-US" dirty="0"/>
              <a:t>&lt;?end if?&gt;</a:t>
            </a:r>
          </a:p>
        </p:txBody>
      </p:sp>
    </p:spTree>
    <p:extLst>
      <p:ext uri="{BB962C8B-B14F-4D97-AF65-F5344CB8AC3E}">
        <p14:creationId xmlns:p14="http://schemas.microsoft.com/office/powerpoint/2010/main" val="143410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0FE1-9ED7-41D1-A8A7-C97754D0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browser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165E4-C2D1-4DFC-83B5-9A1CB0F88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Select the layout that you want to edit and click field browser on the BI Publisher Options</a:t>
            </a:r>
          </a:p>
          <a:p>
            <a:r>
              <a:rPr lang="en-US" dirty="0"/>
              <a:t>Do the changes as: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if:BU_NAME</a:t>
            </a:r>
            <a:r>
              <a:rPr lang="en-US" dirty="0"/>
              <a:t>=‘UK Business Unit’?&gt;</a:t>
            </a:r>
          </a:p>
          <a:p>
            <a:pPr marL="0" indent="0">
              <a:buNone/>
            </a:pPr>
            <a:r>
              <a:rPr lang="en-US" dirty="0"/>
              <a:t>&lt;?for-each-group:G_1;./CUSTOMER_NAME?&gt;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&lt;?for-each:G_1?&gt; </a:t>
            </a:r>
            <a:r>
              <a:rPr lang="en-US" dirty="0">
                <a:solidFill>
                  <a:schemeClr val="accent5"/>
                </a:solidFill>
              </a:rPr>
              <a:t>to</a:t>
            </a:r>
            <a:r>
              <a:rPr lang="en-US" dirty="0"/>
              <a:t> &lt;?</a:t>
            </a:r>
            <a:r>
              <a:rPr lang="en-US" dirty="0" err="1"/>
              <a:t>for-each:current-group</a:t>
            </a:r>
            <a:r>
              <a:rPr lang="en-US" dirty="0"/>
              <a:t>()?&gt;</a:t>
            </a:r>
          </a:p>
          <a:p>
            <a:pPr marL="0" indent="0">
              <a:buNone/>
            </a:pPr>
            <a:r>
              <a:rPr lang="en-US" dirty="0"/>
              <a:t>&lt;?split-by-page-break:?&gt; </a:t>
            </a:r>
            <a:r>
              <a:rPr lang="en-US" dirty="0">
                <a:solidFill>
                  <a:srgbClr val="FF0000"/>
                </a:solidFill>
              </a:rPr>
              <a:t>Page break if necessary</a:t>
            </a:r>
          </a:p>
          <a:p>
            <a:pPr marL="0" indent="0">
              <a:buNone/>
            </a:pPr>
            <a:r>
              <a:rPr lang="en-US" dirty="0"/>
              <a:t>&lt;?each for-each?&gt;</a:t>
            </a:r>
          </a:p>
          <a:p>
            <a:pPr marL="0" indent="0">
              <a:buNone/>
            </a:pPr>
            <a:r>
              <a:rPr lang="en-US" dirty="0"/>
              <a:t>&lt;?end for-each-group?&gt;</a:t>
            </a:r>
          </a:p>
          <a:p>
            <a:pPr marL="0" indent="0">
              <a:buNone/>
            </a:pPr>
            <a:r>
              <a:rPr lang="en-US" dirty="0"/>
              <a:t>&lt;?end if?&gt;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6D440-6D05-44EF-AA04-B9A2A4351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074" y="2343713"/>
            <a:ext cx="3587944" cy="238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5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C0D8E-0957-435B-B46B-7319C936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10EA2C-1DD6-43F2-B611-5D01346CE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same step for all the BU’s that you have(for hardcoded BU’s)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UK Business Unit</a:t>
            </a:r>
          </a:p>
          <a:p>
            <a:pPr lvl="1"/>
            <a:r>
              <a:rPr lang="en-US" dirty="0"/>
              <a:t>US1 Business Unit</a:t>
            </a:r>
          </a:p>
          <a:p>
            <a:pPr lvl="1"/>
            <a:r>
              <a:rPr lang="en-US" dirty="0"/>
              <a:t>France Business Unit</a:t>
            </a:r>
          </a:p>
          <a:p>
            <a:pPr lvl="1"/>
            <a:r>
              <a:rPr lang="en-US" dirty="0"/>
              <a:t>China Business Unit</a:t>
            </a:r>
          </a:p>
        </p:txBody>
      </p:sp>
    </p:spTree>
    <p:extLst>
      <p:ext uri="{BB962C8B-B14F-4D97-AF65-F5344CB8AC3E}">
        <p14:creationId xmlns:p14="http://schemas.microsoft.com/office/powerpoint/2010/main" val="1753983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79219-E543-4536-8FB4-30C89D647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865" y="85971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 action="ppaction://hlinkfile"/>
              </a:rPr>
              <a:t>Click here for Output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12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244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EXCEL SCENARIO TASK2 Multiple layout in a multiple sheets </vt:lpstr>
      <vt:lpstr>SOLUTION</vt:lpstr>
      <vt:lpstr>CREATE THE DATAMODEL</vt:lpstr>
      <vt:lpstr>USING IF CONDITION </vt:lpstr>
      <vt:lpstr>Field browser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SCENARIO TASK1</dc:title>
  <dc:creator>Kavin Naresh G R</dc:creator>
  <cp:lastModifiedBy>Kavin Naresh G R</cp:lastModifiedBy>
  <cp:revision>11</cp:revision>
  <dcterms:created xsi:type="dcterms:W3CDTF">2021-06-24T04:37:40Z</dcterms:created>
  <dcterms:modified xsi:type="dcterms:W3CDTF">2021-06-24T05:52:19Z</dcterms:modified>
</cp:coreProperties>
</file>