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6FFF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4" y="0"/>
            <a:ext cx="4379671" cy="99308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4659995" cy="8922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6FFF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4" y="0"/>
            <a:ext cx="4379671" cy="99308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4659995" cy="8922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4" y="0"/>
            <a:ext cx="4379671" cy="99308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4659995" cy="892268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34" y="0"/>
            <a:ext cx="4379671" cy="993087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0"/>
            <a:ext cx="4659995" cy="892268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3144596" y="6400434"/>
            <a:ext cx="5140160" cy="3886555"/>
          </a:xfrm>
          <a:prstGeom prst="rect">
            <a:avLst/>
          </a:prstGeom>
        </p:spPr>
      </p:pic>
      <p:sp>
        <p:nvSpPr>
          <p:cNvPr id="65" name="bg object 65"/>
          <p:cNvSpPr/>
          <p:nvPr/>
        </p:nvSpPr>
        <p:spPr>
          <a:xfrm>
            <a:off x="0" y="0"/>
            <a:ext cx="18288635" cy="10287635"/>
          </a:xfrm>
          <a:custGeom>
            <a:avLst/>
            <a:gdLst/>
            <a:ahLst/>
            <a:cxnLst/>
            <a:rect l="l" t="t" r="r" b="b"/>
            <a:pathLst>
              <a:path w="18288635" h="10287635">
                <a:moveTo>
                  <a:pt x="4174286" y="10285984"/>
                </a:moveTo>
                <a:lnTo>
                  <a:pt x="0" y="6597891"/>
                </a:lnTo>
                <a:lnTo>
                  <a:pt x="0" y="10287038"/>
                </a:lnTo>
                <a:lnTo>
                  <a:pt x="4174286" y="10287038"/>
                </a:lnTo>
                <a:lnTo>
                  <a:pt x="4174286" y="10285984"/>
                </a:lnTo>
                <a:close/>
              </a:path>
              <a:path w="18288635" h="10287635">
                <a:moveTo>
                  <a:pt x="18288026" y="0"/>
                </a:moveTo>
                <a:lnTo>
                  <a:pt x="15488044" y="0"/>
                </a:lnTo>
                <a:lnTo>
                  <a:pt x="18288026" y="2525941"/>
                </a:lnTo>
                <a:lnTo>
                  <a:pt x="1828802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15844814" y="0"/>
            <a:ext cx="2443480" cy="2443480"/>
          </a:xfrm>
          <a:custGeom>
            <a:avLst/>
            <a:gdLst/>
            <a:ahLst/>
            <a:cxnLst/>
            <a:rect l="l" t="t" r="r" b="b"/>
            <a:pathLst>
              <a:path w="2443480" h="2443480">
                <a:moveTo>
                  <a:pt x="2443154" y="2443163"/>
                </a:moveTo>
                <a:lnTo>
                  <a:pt x="0" y="0"/>
                </a:lnTo>
                <a:lnTo>
                  <a:pt x="2443154" y="0"/>
                </a:lnTo>
                <a:lnTo>
                  <a:pt x="2443154" y="244316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" name="bg object 67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778629" y="100830"/>
            <a:ext cx="4067159" cy="48482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91" y="0"/>
            <a:ext cx="2400299" cy="294411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09" y="0"/>
            <a:ext cx="2349498" cy="300938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761" y="0"/>
            <a:ext cx="2298667" cy="306113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715" y="0"/>
            <a:ext cx="2247899" cy="311718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33" y="0"/>
            <a:ext cx="2197098" cy="317348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095" y="0"/>
            <a:ext cx="2146297" cy="322783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537" y="0"/>
            <a:ext cx="2095499" cy="32742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0" y="0"/>
            <a:ext cx="2045482" cy="332390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028" y="0"/>
            <a:ext cx="1981199" cy="3374227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5813" y="0"/>
            <a:ext cx="1930398" cy="343098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1588" y="0"/>
            <a:ext cx="1866899" cy="348291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756" y="0"/>
            <a:ext cx="1816098" cy="353287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031" y="0"/>
            <a:ext cx="2044698" cy="3256422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1859" y="0"/>
            <a:ext cx="2273298" cy="298370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9172" y="0"/>
            <a:ext cx="2527267" cy="2732818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9549" y="0"/>
            <a:ext cx="2768598" cy="246414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304" y="0"/>
            <a:ext cx="3022567" cy="220679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9946" y="0"/>
            <a:ext cx="3289279" cy="1955453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604" y="0"/>
            <a:ext cx="3553724" cy="1700476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8389" y="0"/>
            <a:ext cx="3821765" cy="1447293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162" y="0"/>
            <a:ext cx="4102120" cy="11950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47538" y="22823"/>
            <a:ext cx="9672955" cy="2006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0" i="0">
                <a:solidFill>
                  <a:srgbClr val="FFDE58"/>
                </a:solidFill>
                <a:latin typeface="Lucida Sans"/>
                <a:cs typeface="Lucida San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16018" y="2609107"/>
            <a:ext cx="12199619" cy="280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6FFF0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63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7.png"/><Relationship Id="rId27" Type="http://schemas.openxmlformats.org/officeDocument/2006/relationships/hyperlink" Target="mailto:kavinkavin47938@gmail.com" TargetMode="Externa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Relationship Id="rId3" Type="http://schemas.openxmlformats.org/officeDocument/2006/relationships/image" Target="../media/image2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32.jp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Relationship Id="rId17" Type="http://schemas.openxmlformats.org/officeDocument/2006/relationships/image" Target="../media/image49.png"/><Relationship Id="rId18" Type="http://schemas.openxmlformats.org/officeDocument/2006/relationships/image" Target="../media/image50.png"/><Relationship Id="rId19" Type="http://schemas.openxmlformats.org/officeDocument/2006/relationships/image" Target="../media/image51.png"/><Relationship Id="rId20" Type="http://schemas.openxmlformats.org/officeDocument/2006/relationships/image" Target="../media/image52.png"/><Relationship Id="rId21" Type="http://schemas.openxmlformats.org/officeDocument/2006/relationships/image" Target="../media/image53.png"/><Relationship Id="rId22" Type="http://schemas.openxmlformats.org/officeDocument/2006/relationships/image" Target="../media/image54.png"/><Relationship Id="rId23" Type="http://schemas.openxmlformats.org/officeDocument/2006/relationships/image" Target="../media/image55.png"/><Relationship Id="rId24" Type="http://schemas.openxmlformats.org/officeDocument/2006/relationships/image" Target="../media/image56.png"/><Relationship Id="rId25" Type="http://schemas.openxmlformats.org/officeDocument/2006/relationships/image" Target="../media/image57.png"/><Relationship Id="rId26" Type="http://schemas.openxmlformats.org/officeDocument/2006/relationships/image" Target="../media/image27.png"/><Relationship Id="rId27" Type="http://schemas.openxmlformats.org/officeDocument/2006/relationships/image" Target="../media/image5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5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60.jpg"/><Relationship Id="rId4" Type="http://schemas.openxmlformats.org/officeDocument/2006/relationships/image" Target="../media/image61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6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08904" y="4187459"/>
            <a:ext cx="14486890" cy="3503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02535" algn="l"/>
                <a:tab pos="4236720" algn="l"/>
                <a:tab pos="5679440" algn="l"/>
              </a:tabLst>
            </a:pPr>
            <a:r>
              <a:rPr dirty="0" sz="3450" spc="235">
                <a:solidFill>
                  <a:srgbClr val="6FFF00"/>
                </a:solidFill>
                <a:latin typeface="Arial"/>
                <a:cs typeface="Arial"/>
              </a:rPr>
              <a:t>STUDENT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15">
                <a:solidFill>
                  <a:srgbClr val="6FFF00"/>
                </a:solidFill>
                <a:latin typeface="Arial"/>
                <a:cs typeface="Arial"/>
              </a:rPr>
              <a:t>NAME: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25">
                <a:solidFill>
                  <a:srgbClr val="6FFF00"/>
                </a:solidFill>
                <a:latin typeface="Arial"/>
                <a:cs typeface="Arial"/>
              </a:rPr>
              <a:t>Kavin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-50">
                <a:solidFill>
                  <a:srgbClr val="6FFF00"/>
                </a:solidFill>
                <a:latin typeface="Arial"/>
                <a:cs typeface="Arial"/>
              </a:rPr>
              <a:t>J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762885" algn="l"/>
                <a:tab pos="3670935" algn="l"/>
                <a:tab pos="4001135" algn="l"/>
              </a:tabLst>
            </a:pPr>
            <a:r>
              <a:rPr dirty="0" sz="3450" spc="280">
                <a:solidFill>
                  <a:srgbClr val="6FFF00"/>
                </a:solidFill>
                <a:latin typeface="Arial"/>
                <a:cs typeface="Arial"/>
              </a:rPr>
              <a:t>REGISTER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130">
                <a:solidFill>
                  <a:srgbClr val="6FFF00"/>
                </a:solidFill>
                <a:latin typeface="Arial"/>
                <a:cs typeface="Arial"/>
              </a:rPr>
              <a:t>NO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-50">
                <a:solidFill>
                  <a:srgbClr val="6FFF00"/>
                </a:solidFill>
                <a:latin typeface="Arial"/>
                <a:cs typeface="Arial"/>
              </a:rPr>
              <a:t>/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60">
                <a:solidFill>
                  <a:srgbClr val="6FFF00"/>
                </a:solidFill>
                <a:latin typeface="Arial"/>
                <a:cs typeface="Arial"/>
              </a:rPr>
              <a:t>NMID: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54">
                <a:solidFill>
                  <a:srgbClr val="6FFF00"/>
                </a:solidFill>
                <a:latin typeface="Arial"/>
                <a:cs typeface="Arial"/>
              </a:rPr>
              <a:t>2422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j</a:t>
            </a:r>
            <a:r>
              <a:rPr dirty="0" sz="3450" spc="-61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54">
                <a:solidFill>
                  <a:srgbClr val="6FFF00"/>
                </a:solidFill>
                <a:latin typeface="Arial"/>
                <a:cs typeface="Arial"/>
              </a:rPr>
              <a:t>1115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-10">
                <a:solidFill>
                  <a:srgbClr val="6FFF00"/>
                </a:solidFill>
                <a:latin typeface="Arial"/>
                <a:cs typeface="Arial"/>
              </a:rPr>
              <a:t>/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65">
                <a:solidFill>
                  <a:srgbClr val="6FFF00"/>
                </a:solidFill>
                <a:latin typeface="Arial"/>
                <a:cs typeface="Arial"/>
              </a:rPr>
              <a:t>asbru</a:t>
            </a:r>
            <a:r>
              <a:rPr dirty="0" sz="3450" spc="-61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80">
                <a:solidFill>
                  <a:srgbClr val="6FFF00"/>
                </a:solidFill>
                <a:latin typeface="Arial"/>
                <a:cs typeface="Arial"/>
              </a:rPr>
              <a:t>062422</a:t>
            </a:r>
            <a:r>
              <a:rPr dirty="0" sz="3450" spc="-61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j</a:t>
            </a:r>
            <a:r>
              <a:rPr dirty="0" sz="3450" spc="-61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450" spc="235">
                <a:solidFill>
                  <a:srgbClr val="6FFF00"/>
                </a:solidFill>
                <a:latin typeface="Arial"/>
                <a:cs typeface="Arial"/>
              </a:rPr>
              <a:t>1115</a:t>
            </a: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35"/>
              </a:spcBef>
              <a:tabLst>
                <a:tab pos="3670300" algn="l"/>
                <a:tab pos="5818505" algn="l"/>
                <a:tab pos="6404610" algn="l"/>
                <a:tab pos="8649970" algn="l"/>
              </a:tabLst>
            </a:pPr>
            <a:r>
              <a:rPr dirty="0" sz="3450" spc="215">
                <a:solidFill>
                  <a:srgbClr val="6FFF00"/>
                </a:solidFill>
                <a:latin typeface="Arial"/>
                <a:cs typeface="Arial"/>
              </a:rPr>
              <a:t>DEPARTMENT: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15">
                <a:solidFill>
                  <a:srgbClr val="6FFF00"/>
                </a:solidFill>
                <a:latin typeface="Arial"/>
                <a:cs typeface="Arial"/>
              </a:rPr>
              <a:t>Bacholar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100">
                <a:solidFill>
                  <a:srgbClr val="6FFF00"/>
                </a:solidFill>
                <a:latin typeface="Arial"/>
                <a:cs typeface="Arial"/>
              </a:rPr>
              <a:t>of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10">
                <a:solidFill>
                  <a:srgbClr val="6FFF00"/>
                </a:solidFill>
                <a:latin typeface="Arial"/>
                <a:cs typeface="Arial"/>
              </a:rPr>
              <a:t>computer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25">
                <a:solidFill>
                  <a:srgbClr val="6FFF00"/>
                </a:solidFill>
                <a:latin typeface="Arial"/>
                <a:cs typeface="Arial"/>
              </a:rPr>
              <a:t>Applications</a:t>
            </a:r>
            <a:endParaRPr sz="34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3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7135495" algn="l"/>
                <a:tab pos="9185275" algn="l"/>
                <a:tab pos="9495155" algn="l"/>
                <a:tab pos="12253595" algn="l"/>
              </a:tabLst>
            </a:pPr>
            <a:r>
              <a:rPr dirty="0" sz="3450" spc="229">
                <a:solidFill>
                  <a:srgbClr val="6FFF00"/>
                </a:solidFill>
                <a:latin typeface="Arial"/>
                <a:cs typeface="Arial"/>
              </a:rPr>
              <a:t>COLLEGE/UNIVERSITY:CGAC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10">
                <a:solidFill>
                  <a:srgbClr val="6FFF00"/>
                </a:solidFill>
                <a:latin typeface="Arial"/>
                <a:cs typeface="Arial"/>
              </a:rPr>
              <a:t>Tiruppur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-50">
                <a:solidFill>
                  <a:srgbClr val="6FFF00"/>
                </a:solidFill>
                <a:latin typeface="Arial"/>
                <a:cs typeface="Arial"/>
              </a:rPr>
              <a:t>/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20">
                <a:solidFill>
                  <a:srgbClr val="6FFF00"/>
                </a:solidFill>
                <a:latin typeface="Arial"/>
                <a:cs typeface="Arial"/>
              </a:rPr>
              <a:t>Bharathiyar</a:t>
            </a:r>
            <a:r>
              <a:rPr dirty="0" sz="34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450" spc="220">
                <a:solidFill>
                  <a:srgbClr val="6FFF00"/>
                </a:solidFill>
                <a:latin typeface="Arial"/>
                <a:cs typeface="Arial"/>
              </a:rPr>
              <a:t>University</a:t>
            </a:r>
            <a:endParaRPr sz="3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26092"/>
            <a:ext cx="3908115" cy="3757127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997218" y="2751889"/>
            <a:ext cx="10955020" cy="4568825"/>
          </a:xfrm>
          <a:prstGeom prst="rect">
            <a:avLst/>
          </a:prstGeom>
        </p:spPr>
        <p:txBody>
          <a:bodyPr wrap="square" lIns="0" tIns="2832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30"/>
              </a:spcBef>
              <a:tabLst>
                <a:tab pos="2110740" algn="l"/>
                <a:tab pos="3138805" algn="l"/>
                <a:tab pos="5097145" algn="l"/>
                <a:tab pos="5433060" algn="l"/>
              </a:tabLst>
            </a:pPr>
            <a:r>
              <a:rPr dirty="0" sz="3350" spc="315">
                <a:solidFill>
                  <a:srgbClr val="6FFF00"/>
                </a:solidFill>
                <a:latin typeface="Arial"/>
                <a:cs typeface="Arial"/>
              </a:rPr>
              <a:t>Through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65">
                <a:solidFill>
                  <a:srgbClr val="6FFF00"/>
                </a:solidFill>
                <a:latin typeface="Arial"/>
                <a:cs typeface="Arial"/>
              </a:rPr>
              <a:t>this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25">
                <a:solidFill>
                  <a:srgbClr val="6FFF00"/>
                </a:solidFill>
                <a:latin typeface="Arial"/>
                <a:cs typeface="Arial"/>
              </a:rPr>
              <a:t>project.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-50">
                <a:solidFill>
                  <a:srgbClr val="6FFF00"/>
                </a:solidFill>
                <a:latin typeface="Arial"/>
                <a:cs typeface="Arial"/>
              </a:rPr>
              <a:t>I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have:</a:t>
            </a: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130"/>
              </a:spcBef>
              <a:tabLst>
                <a:tab pos="2320925" algn="l"/>
                <a:tab pos="3145155" algn="l"/>
                <a:tab pos="5429250" algn="l"/>
                <a:tab pos="8538845" algn="l"/>
              </a:tabLst>
            </a:pPr>
            <a:r>
              <a:rPr dirty="0" sz="3350" spc="305">
                <a:solidFill>
                  <a:srgbClr val="6FFF00"/>
                </a:solidFill>
                <a:latin typeface="Arial"/>
                <a:cs typeface="Arial"/>
              </a:rPr>
              <a:t>Improved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155">
                <a:solidFill>
                  <a:srgbClr val="6FFF00"/>
                </a:solidFill>
                <a:latin typeface="Arial"/>
                <a:cs typeface="Arial"/>
              </a:rPr>
              <a:t>my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f</a:t>
            </a:r>
            <a:r>
              <a:rPr dirty="0" sz="3350" spc="-565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ront-</a:t>
            </a:r>
            <a:r>
              <a:rPr dirty="0" sz="3350" spc="-56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350" spc="215">
                <a:solidFill>
                  <a:srgbClr val="6FFF00"/>
                </a:solidFill>
                <a:latin typeface="Arial"/>
                <a:cs typeface="Arial"/>
              </a:rPr>
              <a:t>end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15">
                <a:solidFill>
                  <a:srgbClr val="6FFF00"/>
                </a:solidFill>
                <a:latin typeface="Arial"/>
                <a:cs typeface="Arial"/>
              </a:rPr>
              <a:t>development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skills</a:t>
            </a:r>
            <a:endParaRPr sz="3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3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2061845" algn="l"/>
                <a:tab pos="4746625" algn="l"/>
                <a:tab pos="5760085" algn="l"/>
                <a:tab pos="8372475" algn="l"/>
                <a:tab pos="9456420" algn="l"/>
              </a:tabLst>
            </a:pPr>
            <a:r>
              <a:rPr dirty="0" sz="3350" spc="295">
                <a:solidFill>
                  <a:srgbClr val="6FFF00"/>
                </a:solidFill>
                <a:latin typeface="Arial"/>
                <a:cs typeface="Arial"/>
              </a:rPr>
              <a:t>Learned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10">
                <a:solidFill>
                  <a:srgbClr val="6FFF00"/>
                </a:solidFill>
                <a:latin typeface="Arial"/>
                <a:cs typeface="Arial"/>
              </a:rPr>
              <a:t>responsive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15">
                <a:solidFill>
                  <a:srgbClr val="6FFF00"/>
                </a:solidFill>
                <a:latin typeface="Arial"/>
                <a:cs typeface="Arial"/>
              </a:rPr>
              <a:t>and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15">
                <a:solidFill>
                  <a:srgbClr val="6FFF00"/>
                </a:solidFill>
                <a:latin typeface="Arial"/>
                <a:cs typeface="Arial"/>
              </a:rPr>
              <a:t>interactive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04">
                <a:solidFill>
                  <a:srgbClr val="6FFF00"/>
                </a:solidFill>
                <a:latin typeface="Arial"/>
                <a:cs typeface="Arial"/>
              </a:rPr>
              <a:t>web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design</a:t>
            </a:r>
            <a:endParaRPr sz="33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95"/>
              </a:spcBef>
            </a:pPr>
            <a:endParaRPr sz="3350">
              <a:latin typeface="Arial"/>
              <a:cs typeface="Arial"/>
            </a:endParaRPr>
          </a:p>
          <a:p>
            <a:pPr marL="12700" marR="266700">
              <a:lnSpc>
                <a:spcPct val="115700"/>
              </a:lnSpc>
              <a:spcBef>
                <a:spcPts val="5"/>
              </a:spcBef>
              <a:tabLst>
                <a:tab pos="1250950" algn="l"/>
                <a:tab pos="1703705" algn="l"/>
                <a:tab pos="4750435" algn="l"/>
                <a:tab pos="6870700" algn="l"/>
                <a:tab pos="7680959" algn="l"/>
                <a:tab pos="9229090" algn="l"/>
              </a:tabLst>
            </a:pPr>
            <a:r>
              <a:rPr dirty="0" sz="3350" spc="285">
                <a:solidFill>
                  <a:srgbClr val="6FFF00"/>
                </a:solidFill>
                <a:latin typeface="Arial"/>
                <a:cs typeface="Arial"/>
              </a:rPr>
              <a:t>Built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-50">
                <a:solidFill>
                  <a:srgbClr val="6FFF00"/>
                </a:solidFill>
                <a:latin typeface="Arial"/>
                <a:cs typeface="Arial"/>
              </a:rPr>
              <a:t>a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35">
                <a:solidFill>
                  <a:srgbClr val="6FFF00"/>
                </a:solidFill>
                <a:latin typeface="Arial"/>
                <a:cs typeface="Arial"/>
              </a:rPr>
              <a:t>professional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25">
                <a:solidFill>
                  <a:srgbClr val="6FFF00"/>
                </a:solidFill>
                <a:latin typeface="Arial"/>
                <a:cs typeface="Arial"/>
              </a:rPr>
              <a:t>portfolio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225">
                <a:solidFill>
                  <a:srgbClr val="6FFF00"/>
                </a:solidFill>
                <a:latin typeface="Arial"/>
                <a:cs typeface="Arial"/>
              </a:rPr>
              <a:t>for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05">
                <a:solidFill>
                  <a:srgbClr val="6FFF00"/>
                </a:solidFill>
                <a:latin typeface="Arial"/>
                <a:cs typeface="Arial"/>
              </a:rPr>
              <a:t>future</a:t>
            </a:r>
            <a:r>
              <a:rPr dirty="0" sz="3350">
                <a:solidFill>
                  <a:srgbClr val="6FFF00"/>
                </a:solidFill>
                <a:latin typeface="Arial"/>
                <a:cs typeface="Arial"/>
              </a:rPr>
              <a:t>	</a:t>
            </a:r>
            <a:r>
              <a:rPr dirty="0" sz="3350" spc="305">
                <a:solidFill>
                  <a:srgbClr val="6FFF00"/>
                </a:solidFill>
                <a:latin typeface="Arial"/>
                <a:cs typeface="Arial"/>
              </a:rPr>
              <a:t>career </a:t>
            </a:r>
            <a:r>
              <a:rPr dirty="0" sz="3350" spc="335">
                <a:solidFill>
                  <a:srgbClr val="6FFF00"/>
                </a:solidFill>
                <a:latin typeface="Arial"/>
                <a:cs typeface="Arial"/>
              </a:rPr>
              <a:t>opportunities</a:t>
            </a:r>
            <a:endParaRPr sz="335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47893" y="2304877"/>
            <a:ext cx="2540334" cy="265337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946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84"/>
              <a:t>C</a:t>
            </a:r>
            <a:r>
              <a:rPr dirty="0" spc="-1200"/>
              <a:t> </a:t>
            </a:r>
            <a:r>
              <a:rPr dirty="0" spc="-1090"/>
              <a:t>O</a:t>
            </a:r>
            <a:r>
              <a:rPr dirty="0" spc="-1200"/>
              <a:t> </a:t>
            </a:r>
            <a:r>
              <a:rPr dirty="0"/>
              <a:t>N</a:t>
            </a:r>
            <a:r>
              <a:rPr dirty="0" spc="-1195"/>
              <a:t> </a:t>
            </a:r>
            <a:r>
              <a:rPr dirty="0" spc="-484"/>
              <a:t>C</a:t>
            </a:r>
            <a:r>
              <a:rPr dirty="0" spc="-1200"/>
              <a:t> </a:t>
            </a:r>
            <a:r>
              <a:rPr dirty="0" spc="-275"/>
              <a:t>L</a:t>
            </a:r>
            <a:r>
              <a:rPr dirty="0" spc="-1200"/>
              <a:t> </a:t>
            </a:r>
            <a:r>
              <a:rPr dirty="0" spc="-440"/>
              <a:t>U</a:t>
            </a:r>
            <a:r>
              <a:rPr dirty="0" spc="-1195"/>
              <a:t> </a:t>
            </a:r>
            <a:r>
              <a:rPr dirty="0" spc="490"/>
              <a:t>SI</a:t>
            </a:r>
            <a:r>
              <a:rPr dirty="0" spc="-315"/>
              <a:t>O</a:t>
            </a:r>
            <a:r>
              <a:rPr dirty="0" spc="-1200"/>
              <a:t> </a:t>
            </a:r>
            <a:r>
              <a:rPr dirty="0" spc="-50"/>
              <a:t>N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6427144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08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1" y="0"/>
              <a:ext cx="18275960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" y="0"/>
              <a:ext cx="2400299" cy="29441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9" y="0"/>
              <a:ext cx="2349498" cy="30093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1" y="0"/>
              <a:ext cx="2298667" cy="306113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5" y="0"/>
              <a:ext cx="2247899" cy="311718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3" y="0"/>
              <a:ext cx="2197098" cy="317348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5" y="0"/>
              <a:ext cx="2146297" cy="322783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7" y="0"/>
              <a:ext cx="2095499" cy="327422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2045482" cy="332390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8" y="0"/>
              <a:ext cx="1981199" cy="337422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3" y="0"/>
              <a:ext cx="1930398" cy="34309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8" y="0"/>
              <a:ext cx="1866899" cy="34829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6" y="0"/>
              <a:ext cx="1816098" cy="35328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31" y="0"/>
              <a:ext cx="2044698" cy="325642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59" y="0"/>
              <a:ext cx="2273298" cy="298370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72" y="0"/>
              <a:ext cx="2527267" cy="273281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49" y="0"/>
              <a:ext cx="2768598" cy="246414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04" y="0"/>
              <a:ext cx="3022567" cy="220679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46" y="0"/>
              <a:ext cx="3289279" cy="195545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04" y="0"/>
              <a:ext cx="3553724" cy="170047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89" y="0"/>
              <a:ext cx="3821765" cy="144729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62" y="0"/>
              <a:ext cx="4102120" cy="119505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4" y="0"/>
              <a:ext cx="4379671" cy="99308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0"/>
              <a:ext cx="4659995" cy="892268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3200"/>
              </a:lnSpc>
              <a:spcBef>
                <a:spcPts val="95"/>
              </a:spcBef>
            </a:pPr>
            <a:r>
              <a:rPr dirty="0" spc="190"/>
              <a:t>GitHub</a:t>
            </a:r>
            <a:r>
              <a:rPr dirty="0" spc="65"/>
              <a:t> </a:t>
            </a:r>
            <a:r>
              <a:rPr dirty="0" spc="185"/>
              <a:t>Repository:</a:t>
            </a:r>
            <a:r>
              <a:rPr dirty="0" spc="70"/>
              <a:t> </a:t>
            </a:r>
            <a:r>
              <a:rPr dirty="0" spc="155"/>
              <a:t>(Insert</a:t>
            </a:r>
            <a:r>
              <a:rPr dirty="0" spc="65"/>
              <a:t> </a:t>
            </a:r>
            <a:r>
              <a:rPr dirty="0" spc="245"/>
              <a:t>your</a:t>
            </a:r>
            <a:r>
              <a:rPr dirty="0" spc="70"/>
              <a:t> </a:t>
            </a:r>
            <a:r>
              <a:rPr dirty="0" spc="190"/>
              <a:t>GitHub</a:t>
            </a:r>
            <a:r>
              <a:rPr dirty="0" spc="65"/>
              <a:t> </a:t>
            </a:r>
            <a:r>
              <a:rPr dirty="0" spc="210"/>
              <a:t>repo</a:t>
            </a:r>
            <a:r>
              <a:rPr dirty="0" spc="70"/>
              <a:t> </a:t>
            </a:r>
            <a:r>
              <a:rPr dirty="0" spc="110"/>
              <a:t>link</a:t>
            </a:r>
            <a:r>
              <a:rPr dirty="0" spc="70"/>
              <a:t> </a:t>
            </a:r>
            <a:r>
              <a:rPr dirty="0" spc="155"/>
              <a:t>here) </a:t>
            </a:r>
            <a:r>
              <a:rPr dirty="0" spc="204"/>
              <a:t>Email:</a:t>
            </a:r>
            <a:r>
              <a:rPr dirty="0" spc="215"/>
              <a:t> </a:t>
            </a:r>
            <a:r>
              <a:rPr dirty="0" spc="330">
                <a:hlinkClick r:id="rId27"/>
              </a:rPr>
              <a:t>kavinkavin47938@gmail.com</a:t>
            </a:r>
          </a:p>
          <a:p>
            <a:pPr>
              <a:lnSpc>
                <a:spcPct val="100000"/>
              </a:lnSpc>
              <a:spcBef>
                <a:spcPts val="470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250"/>
              <a:t>Phone:</a:t>
            </a:r>
            <a:r>
              <a:rPr dirty="0" spc="215"/>
              <a:t> </a:t>
            </a:r>
            <a:r>
              <a:rPr dirty="0" spc="670"/>
              <a:t>+91</a:t>
            </a:r>
            <a:r>
              <a:rPr dirty="0" spc="215"/>
              <a:t> </a:t>
            </a:r>
            <a:r>
              <a:rPr dirty="0" spc="440"/>
              <a:t>7871739017</a:t>
            </a:r>
          </a:p>
        </p:txBody>
      </p:sp>
      <p:sp>
        <p:nvSpPr>
          <p:cNvPr id="29" name="object 29" descr=""/>
          <p:cNvSpPr/>
          <p:nvPr/>
        </p:nvSpPr>
        <p:spPr>
          <a:xfrm>
            <a:off x="11995036" y="5997714"/>
            <a:ext cx="2733675" cy="2619375"/>
          </a:xfrm>
          <a:custGeom>
            <a:avLst/>
            <a:gdLst/>
            <a:ahLst/>
            <a:cxnLst/>
            <a:rect l="l" t="t" r="r" b="b"/>
            <a:pathLst>
              <a:path w="2733675" h="2619375">
                <a:moveTo>
                  <a:pt x="2269210" y="1985594"/>
                </a:moveTo>
                <a:lnTo>
                  <a:pt x="2269121" y="1985873"/>
                </a:lnTo>
                <a:lnTo>
                  <a:pt x="2265121" y="1940280"/>
                </a:lnTo>
                <a:lnTo>
                  <a:pt x="2253488" y="1895932"/>
                </a:lnTo>
                <a:lnTo>
                  <a:pt x="2234247" y="1853857"/>
                </a:lnTo>
                <a:lnTo>
                  <a:pt x="2207564" y="1815134"/>
                </a:lnTo>
                <a:lnTo>
                  <a:pt x="2173465" y="1780794"/>
                </a:lnTo>
                <a:lnTo>
                  <a:pt x="2126869" y="1747316"/>
                </a:lnTo>
                <a:lnTo>
                  <a:pt x="2084095" y="1727758"/>
                </a:lnTo>
                <a:lnTo>
                  <a:pt x="2039315" y="1716125"/>
                </a:lnTo>
                <a:lnTo>
                  <a:pt x="1993582" y="1712302"/>
                </a:lnTo>
                <a:lnTo>
                  <a:pt x="1948040" y="1716316"/>
                </a:lnTo>
                <a:lnTo>
                  <a:pt x="1903742" y="1727949"/>
                </a:lnTo>
                <a:lnTo>
                  <a:pt x="1861731" y="1747215"/>
                </a:lnTo>
                <a:lnTo>
                  <a:pt x="1823046" y="1773923"/>
                </a:lnTo>
                <a:lnTo>
                  <a:pt x="1788845" y="1808073"/>
                </a:lnTo>
                <a:lnTo>
                  <a:pt x="1483690" y="2172170"/>
                </a:lnTo>
                <a:lnTo>
                  <a:pt x="1456055" y="2211857"/>
                </a:lnTo>
                <a:lnTo>
                  <a:pt x="1436433" y="2254681"/>
                </a:lnTo>
                <a:lnTo>
                  <a:pt x="1424800" y="2299512"/>
                </a:lnTo>
                <a:lnTo>
                  <a:pt x="1420990" y="2345296"/>
                </a:lnTo>
                <a:lnTo>
                  <a:pt x="1424990" y="2390902"/>
                </a:lnTo>
                <a:lnTo>
                  <a:pt x="1436624" y="2435250"/>
                </a:lnTo>
                <a:lnTo>
                  <a:pt x="1455864" y="2477312"/>
                </a:lnTo>
                <a:lnTo>
                  <a:pt x="1482547" y="2516047"/>
                </a:lnTo>
                <a:lnTo>
                  <a:pt x="1516646" y="2550287"/>
                </a:lnTo>
                <a:lnTo>
                  <a:pt x="1563052" y="2583675"/>
                </a:lnTo>
                <a:lnTo>
                  <a:pt x="1605635" y="2603233"/>
                </a:lnTo>
                <a:lnTo>
                  <a:pt x="1650225" y="2614866"/>
                </a:lnTo>
                <a:lnTo>
                  <a:pt x="1695767" y="2618778"/>
                </a:lnTo>
                <a:lnTo>
                  <a:pt x="1741500" y="2614866"/>
                </a:lnTo>
                <a:lnTo>
                  <a:pt x="1785988" y="2603233"/>
                </a:lnTo>
                <a:lnTo>
                  <a:pt x="1828190" y="2583967"/>
                </a:lnTo>
                <a:lnTo>
                  <a:pt x="1867065" y="2557157"/>
                </a:lnTo>
                <a:lnTo>
                  <a:pt x="1901456" y="2522918"/>
                </a:lnTo>
                <a:lnTo>
                  <a:pt x="1967191" y="2444508"/>
                </a:lnTo>
                <a:lnTo>
                  <a:pt x="1983587" y="2392515"/>
                </a:lnTo>
                <a:lnTo>
                  <a:pt x="1958428" y="2344153"/>
                </a:lnTo>
                <a:lnTo>
                  <a:pt x="1906511" y="2327745"/>
                </a:lnTo>
                <a:lnTo>
                  <a:pt x="1858200" y="2352929"/>
                </a:lnTo>
                <a:lnTo>
                  <a:pt x="1792465" y="2431338"/>
                </a:lnTo>
                <a:lnTo>
                  <a:pt x="1753400" y="2462530"/>
                </a:lnTo>
                <a:lnTo>
                  <a:pt x="1707007" y="2475890"/>
                </a:lnTo>
                <a:lnTo>
                  <a:pt x="1658988" y="2470835"/>
                </a:lnTo>
                <a:lnTo>
                  <a:pt x="1615071" y="2446883"/>
                </a:lnTo>
                <a:lnTo>
                  <a:pt x="1608201" y="2441067"/>
                </a:lnTo>
                <a:lnTo>
                  <a:pt x="1577047" y="2401963"/>
                </a:lnTo>
                <a:lnTo>
                  <a:pt x="1563712" y="2355507"/>
                </a:lnTo>
                <a:lnTo>
                  <a:pt x="1568767" y="2307425"/>
                </a:lnTo>
                <a:lnTo>
                  <a:pt x="1592681" y="2263457"/>
                </a:lnTo>
                <a:lnTo>
                  <a:pt x="1897748" y="1899361"/>
                </a:lnTo>
                <a:lnTo>
                  <a:pt x="1936800" y="1868170"/>
                </a:lnTo>
                <a:lnTo>
                  <a:pt x="1983206" y="1854809"/>
                </a:lnTo>
                <a:lnTo>
                  <a:pt x="2031225" y="1859864"/>
                </a:lnTo>
                <a:lnTo>
                  <a:pt x="2075141" y="1883816"/>
                </a:lnTo>
                <a:lnTo>
                  <a:pt x="2082101" y="1889633"/>
                </a:lnTo>
                <a:lnTo>
                  <a:pt x="2113254" y="1928736"/>
                </a:lnTo>
                <a:lnTo>
                  <a:pt x="2126589" y="1975192"/>
                </a:lnTo>
                <a:lnTo>
                  <a:pt x="2121535" y="2023275"/>
                </a:lnTo>
                <a:lnTo>
                  <a:pt x="2084197" y="2092045"/>
                </a:lnTo>
                <a:lnTo>
                  <a:pt x="2081339" y="2119134"/>
                </a:lnTo>
                <a:lnTo>
                  <a:pt x="2088857" y="2145373"/>
                </a:lnTo>
                <a:lnTo>
                  <a:pt x="2106485" y="2167496"/>
                </a:lnTo>
                <a:lnTo>
                  <a:pt x="2131250" y="2181047"/>
                </a:lnTo>
                <a:lnTo>
                  <a:pt x="2158314" y="2183904"/>
                </a:lnTo>
                <a:lnTo>
                  <a:pt x="2184514" y="2176373"/>
                </a:lnTo>
                <a:lnTo>
                  <a:pt x="2206612" y="2158720"/>
                </a:lnTo>
                <a:lnTo>
                  <a:pt x="2234247" y="2119045"/>
                </a:lnTo>
                <a:lnTo>
                  <a:pt x="2253780" y="2076208"/>
                </a:lnTo>
                <a:lnTo>
                  <a:pt x="2265400" y="2031377"/>
                </a:lnTo>
                <a:lnTo>
                  <a:pt x="2269210" y="1985594"/>
                </a:lnTo>
                <a:close/>
              </a:path>
              <a:path w="2733675" h="2619375">
                <a:moveTo>
                  <a:pt x="2615717" y="1308100"/>
                </a:moveTo>
                <a:lnTo>
                  <a:pt x="2615082" y="1270000"/>
                </a:lnTo>
                <a:lnTo>
                  <a:pt x="2614993" y="1264920"/>
                </a:lnTo>
                <a:lnTo>
                  <a:pt x="2614866" y="1257300"/>
                </a:lnTo>
                <a:lnTo>
                  <a:pt x="2612288" y="1206500"/>
                </a:lnTo>
                <a:lnTo>
                  <a:pt x="2608008" y="1155700"/>
                </a:lnTo>
                <a:lnTo>
                  <a:pt x="2602103" y="1117600"/>
                </a:lnTo>
                <a:lnTo>
                  <a:pt x="2594572" y="1066800"/>
                </a:lnTo>
                <a:lnTo>
                  <a:pt x="2585428" y="1028700"/>
                </a:lnTo>
                <a:lnTo>
                  <a:pt x="2574747" y="977900"/>
                </a:lnTo>
                <a:lnTo>
                  <a:pt x="2562555" y="927100"/>
                </a:lnTo>
                <a:lnTo>
                  <a:pt x="2548839" y="889000"/>
                </a:lnTo>
                <a:lnTo>
                  <a:pt x="2533688" y="850900"/>
                </a:lnTo>
                <a:lnTo>
                  <a:pt x="2517114" y="800100"/>
                </a:lnTo>
                <a:lnTo>
                  <a:pt x="2499106" y="762000"/>
                </a:lnTo>
                <a:lnTo>
                  <a:pt x="2479675" y="723900"/>
                </a:lnTo>
                <a:lnTo>
                  <a:pt x="2473007" y="711149"/>
                </a:lnTo>
                <a:lnTo>
                  <a:pt x="2473007" y="1270000"/>
                </a:lnTo>
                <a:lnTo>
                  <a:pt x="2026361" y="1270000"/>
                </a:lnTo>
                <a:lnTo>
                  <a:pt x="2026272" y="1266825"/>
                </a:lnTo>
                <a:lnTo>
                  <a:pt x="2026221" y="1264920"/>
                </a:lnTo>
                <a:lnTo>
                  <a:pt x="2024354" y="1193800"/>
                </a:lnTo>
                <a:lnTo>
                  <a:pt x="2021497" y="1143000"/>
                </a:lnTo>
                <a:lnTo>
                  <a:pt x="2017496" y="1092200"/>
                </a:lnTo>
                <a:lnTo>
                  <a:pt x="2012353" y="1041400"/>
                </a:lnTo>
                <a:lnTo>
                  <a:pt x="2006066" y="990600"/>
                </a:lnTo>
                <a:lnTo>
                  <a:pt x="1998726" y="939800"/>
                </a:lnTo>
                <a:lnTo>
                  <a:pt x="1990255" y="889000"/>
                </a:lnTo>
                <a:lnTo>
                  <a:pt x="1980730" y="838200"/>
                </a:lnTo>
                <a:lnTo>
                  <a:pt x="1970151" y="787400"/>
                </a:lnTo>
                <a:lnTo>
                  <a:pt x="1967674" y="774700"/>
                </a:lnTo>
                <a:lnTo>
                  <a:pt x="2348382" y="774700"/>
                </a:lnTo>
                <a:lnTo>
                  <a:pt x="2381821" y="850900"/>
                </a:lnTo>
                <a:lnTo>
                  <a:pt x="2398788" y="889000"/>
                </a:lnTo>
                <a:lnTo>
                  <a:pt x="2414117" y="939800"/>
                </a:lnTo>
                <a:lnTo>
                  <a:pt x="2427744" y="977900"/>
                </a:lnTo>
                <a:lnTo>
                  <a:pt x="2439657" y="1028700"/>
                </a:lnTo>
                <a:lnTo>
                  <a:pt x="2449855" y="1066800"/>
                </a:lnTo>
                <a:lnTo>
                  <a:pt x="2458326" y="1117600"/>
                </a:lnTo>
                <a:lnTo>
                  <a:pt x="2464993" y="1155700"/>
                </a:lnTo>
                <a:lnTo>
                  <a:pt x="2469756" y="1206500"/>
                </a:lnTo>
                <a:lnTo>
                  <a:pt x="2472626" y="1257300"/>
                </a:lnTo>
                <a:lnTo>
                  <a:pt x="2472906" y="1264920"/>
                </a:lnTo>
                <a:lnTo>
                  <a:pt x="2472969" y="774700"/>
                </a:lnTo>
                <a:lnTo>
                  <a:pt x="2472969" y="754748"/>
                </a:lnTo>
                <a:lnTo>
                  <a:pt x="2472880" y="711149"/>
                </a:lnTo>
                <a:lnTo>
                  <a:pt x="2436990" y="647700"/>
                </a:lnTo>
                <a:lnTo>
                  <a:pt x="2413647" y="609600"/>
                </a:lnTo>
                <a:lnTo>
                  <a:pt x="2388971" y="571500"/>
                </a:lnTo>
                <a:lnTo>
                  <a:pt x="2363152" y="533400"/>
                </a:lnTo>
                <a:lnTo>
                  <a:pt x="2336088" y="495300"/>
                </a:lnTo>
                <a:lnTo>
                  <a:pt x="2307894" y="457200"/>
                </a:lnTo>
                <a:lnTo>
                  <a:pt x="2278545" y="431800"/>
                </a:lnTo>
                <a:lnTo>
                  <a:pt x="2270887" y="419100"/>
                </a:lnTo>
                <a:lnTo>
                  <a:pt x="2263279" y="406349"/>
                </a:lnTo>
                <a:lnTo>
                  <a:pt x="2263216" y="754748"/>
                </a:lnTo>
                <a:lnTo>
                  <a:pt x="2263216" y="635000"/>
                </a:lnTo>
                <a:lnTo>
                  <a:pt x="1928228" y="635000"/>
                </a:lnTo>
                <a:lnTo>
                  <a:pt x="1928177" y="634834"/>
                </a:lnTo>
                <a:lnTo>
                  <a:pt x="1917369" y="596900"/>
                </a:lnTo>
                <a:lnTo>
                  <a:pt x="1901647" y="558800"/>
                </a:lnTo>
                <a:lnTo>
                  <a:pt x="1884883" y="520700"/>
                </a:lnTo>
                <a:lnTo>
                  <a:pt x="1884121" y="509409"/>
                </a:lnTo>
                <a:lnTo>
                  <a:pt x="1884121" y="1270000"/>
                </a:lnTo>
                <a:lnTo>
                  <a:pt x="1378978" y="1270000"/>
                </a:lnTo>
                <a:lnTo>
                  <a:pt x="1378978" y="774700"/>
                </a:lnTo>
                <a:lnTo>
                  <a:pt x="1820481" y="774700"/>
                </a:lnTo>
                <a:lnTo>
                  <a:pt x="1844103" y="876300"/>
                </a:lnTo>
                <a:lnTo>
                  <a:pt x="1854492" y="939800"/>
                </a:lnTo>
                <a:lnTo>
                  <a:pt x="1863445" y="990600"/>
                </a:lnTo>
                <a:lnTo>
                  <a:pt x="1870875" y="1054100"/>
                </a:lnTo>
                <a:lnTo>
                  <a:pt x="1876780" y="1117600"/>
                </a:lnTo>
                <a:lnTo>
                  <a:pt x="1881073" y="1181100"/>
                </a:lnTo>
                <a:lnTo>
                  <a:pt x="1883638" y="1244600"/>
                </a:lnTo>
                <a:lnTo>
                  <a:pt x="1884019" y="1264920"/>
                </a:lnTo>
                <a:lnTo>
                  <a:pt x="1884070" y="774700"/>
                </a:lnTo>
                <a:lnTo>
                  <a:pt x="1884083" y="635000"/>
                </a:lnTo>
                <a:lnTo>
                  <a:pt x="1884006" y="507746"/>
                </a:lnTo>
                <a:lnTo>
                  <a:pt x="1867255" y="469900"/>
                </a:lnTo>
                <a:lnTo>
                  <a:pt x="1848586" y="431800"/>
                </a:lnTo>
                <a:lnTo>
                  <a:pt x="1828952" y="393700"/>
                </a:lnTo>
                <a:lnTo>
                  <a:pt x="1799234" y="342900"/>
                </a:lnTo>
                <a:lnTo>
                  <a:pt x="1777314" y="304800"/>
                </a:lnTo>
                <a:lnTo>
                  <a:pt x="1777314" y="634834"/>
                </a:lnTo>
                <a:lnTo>
                  <a:pt x="1777314" y="635000"/>
                </a:lnTo>
                <a:lnTo>
                  <a:pt x="1379080" y="635000"/>
                </a:lnTo>
                <a:lnTo>
                  <a:pt x="1379080" y="139700"/>
                </a:lnTo>
                <a:lnTo>
                  <a:pt x="1400124" y="152400"/>
                </a:lnTo>
                <a:lnTo>
                  <a:pt x="1459293" y="177800"/>
                </a:lnTo>
                <a:lnTo>
                  <a:pt x="1516176" y="215900"/>
                </a:lnTo>
                <a:lnTo>
                  <a:pt x="1570380" y="266700"/>
                </a:lnTo>
                <a:lnTo>
                  <a:pt x="1621637" y="330200"/>
                </a:lnTo>
                <a:lnTo>
                  <a:pt x="1646034" y="368300"/>
                </a:lnTo>
                <a:lnTo>
                  <a:pt x="1669440" y="406349"/>
                </a:lnTo>
                <a:lnTo>
                  <a:pt x="1691957" y="444500"/>
                </a:lnTo>
                <a:lnTo>
                  <a:pt x="1713484" y="482600"/>
                </a:lnTo>
                <a:lnTo>
                  <a:pt x="1733969" y="520700"/>
                </a:lnTo>
                <a:lnTo>
                  <a:pt x="1753400" y="571500"/>
                </a:lnTo>
                <a:lnTo>
                  <a:pt x="1771700" y="622300"/>
                </a:lnTo>
                <a:lnTo>
                  <a:pt x="1777314" y="634834"/>
                </a:lnTo>
                <a:lnTo>
                  <a:pt x="1777314" y="304800"/>
                </a:lnTo>
                <a:lnTo>
                  <a:pt x="1768081" y="292100"/>
                </a:lnTo>
                <a:lnTo>
                  <a:pt x="1735493" y="241300"/>
                </a:lnTo>
                <a:lnTo>
                  <a:pt x="1704721" y="203200"/>
                </a:lnTo>
                <a:lnTo>
                  <a:pt x="1719008" y="215900"/>
                </a:lnTo>
                <a:lnTo>
                  <a:pt x="1802663" y="241300"/>
                </a:lnTo>
                <a:lnTo>
                  <a:pt x="1843151" y="266700"/>
                </a:lnTo>
                <a:lnTo>
                  <a:pt x="1882787" y="292100"/>
                </a:lnTo>
                <a:lnTo>
                  <a:pt x="1921459" y="317500"/>
                </a:lnTo>
                <a:lnTo>
                  <a:pt x="1959190" y="330200"/>
                </a:lnTo>
                <a:lnTo>
                  <a:pt x="1995868" y="355600"/>
                </a:lnTo>
                <a:lnTo>
                  <a:pt x="2031504" y="393700"/>
                </a:lnTo>
                <a:lnTo>
                  <a:pt x="2066086" y="419100"/>
                </a:lnTo>
                <a:lnTo>
                  <a:pt x="2099525" y="444500"/>
                </a:lnTo>
                <a:lnTo>
                  <a:pt x="2131834" y="482600"/>
                </a:lnTo>
                <a:lnTo>
                  <a:pt x="2162848" y="507961"/>
                </a:lnTo>
                <a:lnTo>
                  <a:pt x="2192705" y="546100"/>
                </a:lnTo>
                <a:lnTo>
                  <a:pt x="2221192" y="584200"/>
                </a:lnTo>
                <a:lnTo>
                  <a:pt x="2248446" y="609600"/>
                </a:lnTo>
                <a:lnTo>
                  <a:pt x="2263216" y="634834"/>
                </a:lnTo>
                <a:lnTo>
                  <a:pt x="2263279" y="406349"/>
                </a:lnTo>
                <a:lnTo>
                  <a:pt x="2216340" y="355600"/>
                </a:lnTo>
                <a:lnTo>
                  <a:pt x="2183650" y="330200"/>
                </a:lnTo>
                <a:lnTo>
                  <a:pt x="2150021" y="304800"/>
                </a:lnTo>
                <a:lnTo>
                  <a:pt x="2115350" y="279400"/>
                </a:lnTo>
                <a:lnTo>
                  <a:pt x="2079713" y="241300"/>
                </a:lnTo>
                <a:lnTo>
                  <a:pt x="2043125" y="215900"/>
                </a:lnTo>
                <a:lnTo>
                  <a:pt x="2024405" y="203200"/>
                </a:lnTo>
                <a:lnTo>
                  <a:pt x="2005685" y="190500"/>
                </a:lnTo>
                <a:lnTo>
                  <a:pt x="1967382" y="177800"/>
                </a:lnTo>
                <a:lnTo>
                  <a:pt x="1928228" y="152400"/>
                </a:lnTo>
                <a:lnTo>
                  <a:pt x="1908136" y="139636"/>
                </a:lnTo>
                <a:lnTo>
                  <a:pt x="1888210" y="127000"/>
                </a:lnTo>
                <a:lnTo>
                  <a:pt x="1847443" y="114300"/>
                </a:lnTo>
                <a:lnTo>
                  <a:pt x="1805901" y="88900"/>
                </a:lnTo>
                <a:lnTo>
                  <a:pt x="1720723" y="63500"/>
                </a:lnTo>
                <a:lnTo>
                  <a:pt x="1542465" y="12700"/>
                </a:lnTo>
                <a:lnTo>
                  <a:pt x="1496453" y="12700"/>
                </a:lnTo>
                <a:lnTo>
                  <a:pt x="1449959" y="0"/>
                </a:lnTo>
                <a:lnTo>
                  <a:pt x="1236738" y="0"/>
                </a:lnTo>
                <a:lnTo>
                  <a:pt x="1236738" y="1270000"/>
                </a:lnTo>
                <a:lnTo>
                  <a:pt x="1236738" y="1422400"/>
                </a:lnTo>
                <a:lnTo>
                  <a:pt x="1236738" y="1917700"/>
                </a:lnTo>
                <a:lnTo>
                  <a:pt x="1236738" y="2057400"/>
                </a:lnTo>
                <a:lnTo>
                  <a:pt x="1236738" y="2463800"/>
                </a:lnTo>
                <a:lnTo>
                  <a:pt x="1215771" y="2451100"/>
                </a:lnTo>
                <a:lnTo>
                  <a:pt x="1156614" y="2425700"/>
                </a:lnTo>
                <a:lnTo>
                  <a:pt x="1099731" y="2387600"/>
                </a:lnTo>
                <a:lnTo>
                  <a:pt x="1045527" y="2336800"/>
                </a:lnTo>
                <a:lnTo>
                  <a:pt x="994270" y="2273300"/>
                </a:lnTo>
                <a:lnTo>
                  <a:pt x="969873" y="2247900"/>
                </a:lnTo>
                <a:lnTo>
                  <a:pt x="946442" y="2209800"/>
                </a:lnTo>
                <a:lnTo>
                  <a:pt x="923950" y="2171700"/>
                </a:lnTo>
                <a:lnTo>
                  <a:pt x="911301" y="2146516"/>
                </a:lnTo>
                <a:lnTo>
                  <a:pt x="911123" y="2146249"/>
                </a:lnTo>
                <a:lnTo>
                  <a:pt x="911110" y="2400338"/>
                </a:lnTo>
                <a:lnTo>
                  <a:pt x="911110" y="2487206"/>
                </a:lnTo>
                <a:lnTo>
                  <a:pt x="911110" y="2540000"/>
                </a:lnTo>
                <a:lnTo>
                  <a:pt x="911110" y="2487206"/>
                </a:lnTo>
                <a:lnTo>
                  <a:pt x="911110" y="2400338"/>
                </a:lnTo>
                <a:lnTo>
                  <a:pt x="911098" y="2146046"/>
                </a:lnTo>
                <a:lnTo>
                  <a:pt x="911072" y="2400312"/>
                </a:lnTo>
                <a:lnTo>
                  <a:pt x="854595" y="2374900"/>
                </a:lnTo>
                <a:lnTo>
                  <a:pt x="813155" y="2362200"/>
                </a:lnTo>
                <a:lnTo>
                  <a:pt x="772655" y="2336800"/>
                </a:lnTo>
                <a:lnTo>
                  <a:pt x="733031" y="2324100"/>
                </a:lnTo>
                <a:lnTo>
                  <a:pt x="694347" y="2298700"/>
                </a:lnTo>
                <a:lnTo>
                  <a:pt x="656615" y="2273300"/>
                </a:lnTo>
                <a:lnTo>
                  <a:pt x="619937" y="2247900"/>
                </a:lnTo>
                <a:lnTo>
                  <a:pt x="584301" y="2222500"/>
                </a:lnTo>
                <a:lnTo>
                  <a:pt x="549719" y="2184400"/>
                </a:lnTo>
                <a:lnTo>
                  <a:pt x="516280" y="2159000"/>
                </a:lnTo>
                <a:lnTo>
                  <a:pt x="483984" y="2133600"/>
                </a:lnTo>
                <a:lnTo>
                  <a:pt x="452920" y="2095500"/>
                </a:lnTo>
                <a:lnTo>
                  <a:pt x="423100" y="2057400"/>
                </a:lnTo>
                <a:lnTo>
                  <a:pt x="717016" y="2057400"/>
                </a:lnTo>
                <a:lnTo>
                  <a:pt x="730834" y="2095500"/>
                </a:lnTo>
                <a:lnTo>
                  <a:pt x="748563" y="2133600"/>
                </a:lnTo>
                <a:lnTo>
                  <a:pt x="767232" y="2171700"/>
                </a:lnTo>
                <a:lnTo>
                  <a:pt x="786853" y="2209800"/>
                </a:lnTo>
                <a:lnTo>
                  <a:pt x="816584" y="2260600"/>
                </a:lnTo>
                <a:lnTo>
                  <a:pt x="847737" y="2311400"/>
                </a:lnTo>
                <a:lnTo>
                  <a:pt x="880325" y="2362200"/>
                </a:lnTo>
                <a:lnTo>
                  <a:pt x="911072" y="2400312"/>
                </a:lnTo>
                <a:lnTo>
                  <a:pt x="911072" y="2146008"/>
                </a:lnTo>
                <a:lnTo>
                  <a:pt x="910882" y="2145690"/>
                </a:lnTo>
                <a:lnTo>
                  <a:pt x="902322" y="2120900"/>
                </a:lnTo>
                <a:lnTo>
                  <a:pt x="881849" y="2082800"/>
                </a:lnTo>
                <a:lnTo>
                  <a:pt x="871169" y="2057400"/>
                </a:lnTo>
                <a:lnTo>
                  <a:pt x="1236738" y="2057400"/>
                </a:lnTo>
                <a:lnTo>
                  <a:pt x="1236738" y="1917700"/>
                </a:lnTo>
                <a:lnTo>
                  <a:pt x="819340" y="1917700"/>
                </a:lnTo>
                <a:lnTo>
                  <a:pt x="819226" y="1917306"/>
                </a:lnTo>
                <a:lnTo>
                  <a:pt x="811250" y="1892300"/>
                </a:lnTo>
                <a:lnTo>
                  <a:pt x="796671" y="1828800"/>
                </a:lnTo>
                <a:lnTo>
                  <a:pt x="783424" y="1778000"/>
                </a:lnTo>
                <a:lnTo>
                  <a:pt x="771613" y="1727200"/>
                </a:lnTo>
                <a:lnTo>
                  <a:pt x="761225" y="1663700"/>
                </a:lnTo>
                <a:lnTo>
                  <a:pt x="752271" y="1612900"/>
                </a:lnTo>
                <a:lnTo>
                  <a:pt x="744842" y="1549400"/>
                </a:lnTo>
                <a:lnTo>
                  <a:pt x="738936" y="1485900"/>
                </a:lnTo>
                <a:lnTo>
                  <a:pt x="734644" y="1422400"/>
                </a:lnTo>
                <a:lnTo>
                  <a:pt x="1236738" y="1422400"/>
                </a:lnTo>
                <a:lnTo>
                  <a:pt x="1236738" y="1270000"/>
                </a:lnTo>
                <a:lnTo>
                  <a:pt x="731596" y="1270000"/>
                </a:lnTo>
                <a:lnTo>
                  <a:pt x="731697" y="1264920"/>
                </a:lnTo>
                <a:lnTo>
                  <a:pt x="732078" y="1244600"/>
                </a:lnTo>
                <a:lnTo>
                  <a:pt x="734644" y="1181100"/>
                </a:lnTo>
                <a:lnTo>
                  <a:pt x="738936" y="1117600"/>
                </a:lnTo>
                <a:lnTo>
                  <a:pt x="744842" y="1054100"/>
                </a:lnTo>
                <a:lnTo>
                  <a:pt x="752271" y="990600"/>
                </a:lnTo>
                <a:lnTo>
                  <a:pt x="761225" y="939800"/>
                </a:lnTo>
                <a:lnTo>
                  <a:pt x="771613" y="876300"/>
                </a:lnTo>
                <a:lnTo>
                  <a:pt x="795235" y="774700"/>
                </a:lnTo>
                <a:lnTo>
                  <a:pt x="1236637" y="774700"/>
                </a:lnTo>
                <a:lnTo>
                  <a:pt x="1236637" y="635000"/>
                </a:lnTo>
                <a:lnTo>
                  <a:pt x="838492" y="635000"/>
                </a:lnTo>
                <a:lnTo>
                  <a:pt x="838568" y="634834"/>
                </a:lnTo>
                <a:lnTo>
                  <a:pt x="844118" y="622300"/>
                </a:lnTo>
                <a:lnTo>
                  <a:pt x="862406" y="571500"/>
                </a:lnTo>
                <a:lnTo>
                  <a:pt x="881849" y="520700"/>
                </a:lnTo>
                <a:lnTo>
                  <a:pt x="902322" y="482600"/>
                </a:lnTo>
                <a:lnTo>
                  <a:pt x="923861" y="444500"/>
                </a:lnTo>
                <a:lnTo>
                  <a:pt x="946365" y="406349"/>
                </a:lnTo>
                <a:lnTo>
                  <a:pt x="969784" y="368300"/>
                </a:lnTo>
                <a:lnTo>
                  <a:pt x="994168" y="330200"/>
                </a:lnTo>
                <a:lnTo>
                  <a:pt x="1019416" y="292100"/>
                </a:lnTo>
                <a:lnTo>
                  <a:pt x="1099642" y="215900"/>
                </a:lnTo>
                <a:lnTo>
                  <a:pt x="1156512" y="177800"/>
                </a:lnTo>
                <a:lnTo>
                  <a:pt x="1215682" y="152400"/>
                </a:lnTo>
                <a:lnTo>
                  <a:pt x="1236637" y="139636"/>
                </a:lnTo>
                <a:lnTo>
                  <a:pt x="1236637" y="0"/>
                </a:lnTo>
                <a:lnTo>
                  <a:pt x="1165479" y="0"/>
                </a:lnTo>
                <a:lnTo>
                  <a:pt x="1118984" y="12700"/>
                </a:lnTo>
                <a:lnTo>
                  <a:pt x="1072959" y="12700"/>
                </a:lnTo>
                <a:lnTo>
                  <a:pt x="938339" y="50800"/>
                </a:lnTo>
                <a:lnTo>
                  <a:pt x="911098" y="50800"/>
                </a:lnTo>
                <a:lnTo>
                  <a:pt x="911098" y="203555"/>
                </a:lnTo>
                <a:lnTo>
                  <a:pt x="910691" y="203555"/>
                </a:lnTo>
                <a:lnTo>
                  <a:pt x="880325" y="241300"/>
                </a:lnTo>
                <a:lnTo>
                  <a:pt x="847737" y="292100"/>
                </a:lnTo>
                <a:lnTo>
                  <a:pt x="816584" y="342900"/>
                </a:lnTo>
                <a:lnTo>
                  <a:pt x="786853" y="393700"/>
                </a:lnTo>
                <a:lnTo>
                  <a:pt x="767232" y="431800"/>
                </a:lnTo>
                <a:lnTo>
                  <a:pt x="748563" y="469900"/>
                </a:lnTo>
                <a:lnTo>
                  <a:pt x="730834" y="520700"/>
                </a:lnTo>
                <a:lnTo>
                  <a:pt x="714070" y="558800"/>
                </a:lnTo>
                <a:lnTo>
                  <a:pt x="698347" y="596900"/>
                </a:lnTo>
                <a:lnTo>
                  <a:pt x="687489" y="635000"/>
                </a:lnTo>
                <a:lnTo>
                  <a:pt x="669963" y="635000"/>
                </a:lnTo>
                <a:lnTo>
                  <a:pt x="669963" y="1917700"/>
                </a:lnTo>
                <a:lnTo>
                  <a:pt x="314401" y="1917700"/>
                </a:lnTo>
                <a:lnTo>
                  <a:pt x="294005" y="1879600"/>
                </a:lnTo>
                <a:lnTo>
                  <a:pt x="272478" y="1841500"/>
                </a:lnTo>
                <a:lnTo>
                  <a:pt x="252374" y="1803400"/>
                </a:lnTo>
                <a:lnTo>
                  <a:pt x="233895" y="1752600"/>
                </a:lnTo>
                <a:lnTo>
                  <a:pt x="216928" y="1714500"/>
                </a:lnTo>
                <a:lnTo>
                  <a:pt x="201599" y="1676400"/>
                </a:lnTo>
                <a:lnTo>
                  <a:pt x="187972" y="1625600"/>
                </a:lnTo>
                <a:lnTo>
                  <a:pt x="176060" y="1587500"/>
                </a:lnTo>
                <a:lnTo>
                  <a:pt x="165862" y="1536700"/>
                </a:lnTo>
                <a:lnTo>
                  <a:pt x="157391" y="1485900"/>
                </a:lnTo>
                <a:lnTo>
                  <a:pt x="150723" y="1447800"/>
                </a:lnTo>
                <a:lnTo>
                  <a:pt x="147764" y="1422400"/>
                </a:lnTo>
                <a:lnTo>
                  <a:pt x="591743" y="1422400"/>
                </a:lnTo>
                <a:lnTo>
                  <a:pt x="594309" y="1460500"/>
                </a:lnTo>
                <a:lnTo>
                  <a:pt x="598309" y="1511300"/>
                </a:lnTo>
                <a:lnTo>
                  <a:pt x="603453" y="1562100"/>
                </a:lnTo>
                <a:lnTo>
                  <a:pt x="609739" y="1625600"/>
                </a:lnTo>
                <a:lnTo>
                  <a:pt x="617080" y="1676400"/>
                </a:lnTo>
                <a:lnTo>
                  <a:pt x="625563" y="1714500"/>
                </a:lnTo>
                <a:lnTo>
                  <a:pt x="635088" y="1765300"/>
                </a:lnTo>
                <a:lnTo>
                  <a:pt x="645668" y="1816100"/>
                </a:lnTo>
                <a:lnTo>
                  <a:pt x="657288" y="1866900"/>
                </a:lnTo>
                <a:lnTo>
                  <a:pt x="669861" y="1917306"/>
                </a:lnTo>
                <a:lnTo>
                  <a:pt x="669861" y="1422400"/>
                </a:lnTo>
                <a:lnTo>
                  <a:pt x="669861" y="1270000"/>
                </a:lnTo>
                <a:lnTo>
                  <a:pt x="669861" y="635000"/>
                </a:lnTo>
                <a:lnTo>
                  <a:pt x="648042" y="635000"/>
                </a:lnTo>
                <a:lnTo>
                  <a:pt x="648042" y="774700"/>
                </a:lnTo>
                <a:lnTo>
                  <a:pt x="645566" y="787400"/>
                </a:lnTo>
                <a:lnTo>
                  <a:pt x="634987" y="838200"/>
                </a:lnTo>
                <a:lnTo>
                  <a:pt x="625462" y="889000"/>
                </a:lnTo>
                <a:lnTo>
                  <a:pt x="616991" y="939800"/>
                </a:lnTo>
                <a:lnTo>
                  <a:pt x="609650" y="990600"/>
                </a:lnTo>
                <a:lnTo>
                  <a:pt x="603364" y="1041400"/>
                </a:lnTo>
                <a:lnTo>
                  <a:pt x="598220" y="1092200"/>
                </a:lnTo>
                <a:lnTo>
                  <a:pt x="594220" y="1143000"/>
                </a:lnTo>
                <a:lnTo>
                  <a:pt x="591362" y="1193800"/>
                </a:lnTo>
                <a:lnTo>
                  <a:pt x="589635" y="1244600"/>
                </a:lnTo>
                <a:lnTo>
                  <a:pt x="589356" y="1270000"/>
                </a:lnTo>
                <a:lnTo>
                  <a:pt x="142709" y="1270000"/>
                </a:lnTo>
                <a:lnTo>
                  <a:pt x="146050" y="1206500"/>
                </a:lnTo>
                <a:lnTo>
                  <a:pt x="150812" y="1155700"/>
                </a:lnTo>
                <a:lnTo>
                  <a:pt x="157480" y="1117600"/>
                </a:lnTo>
                <a:lnTo>
                  <a:pt x="165963" y="1066800"/>
                </a:lnTo>
                <a:lnTo>
                  <a:pt x="176161" y="1028700"/>
                </a:lnTo>
                <a:lnTo>
                  <a:pt x="188061" y="977900"/>
                </a:lnTo>
                <a:lnTo>
                  <a:pt x="201688" y="939800"/>
                </a:lnTo>
                <a:lnTo>
                  <a:pt x="217030" y="889000"/>
                </a:lnTo>
                <a:lnTo>
                  <a:pt x="233984" y="850900"/>
                </a:lnTo>
                <a:lnTo>
                  <a:pt x="252476" y="812800"/>
                </a:lnTo>
                <a:lnTo>
                  <a:pt x="267335" y="774700"/>
                </a:lnTo>
                <a:lnTo>
                  <a:pt x="648042" y="774700"/>
                </a:lnTo>
                <a:lnTo>
                  <a:pt x="648042" y="635000"/>
                </a:lnTo>
                <a:lnTo>
                  <a:pt x="352602" y="635000"/>
                </a:lnTo>
                <a:lnTo>
                  <a:pt x="352691" y="634834"/>
                </a:lnTo>
                <a:lnTo>
                  <a:pt x="367372" y="609600"/>
                </a:lnTo>
                <a:lnTo>
                  <a:pt x="394614" y="584200"/>
                </a:lnTo>
                <a:lnTo>
                  <a:pt x="423100" y="546100"/>
                </a:lnTo>
                <a:lnTo>
                  <a:pt x="452970" y="507961"/>
                </a:lnTo>
                <a:lnTo>
                  <a:pt x="483984" y="482600"/>
                </a:lnTo>
                <a:lnTo>
                  <a:pt x="516280" y="444500"/>
                </a:lnTo>
                <a:lnTo>
                  <a:pt x="549719" y="419100"/>
                </a:lnTo>
                <a:lnTo>
                  <a:pt x="584301" y="393700"/>
                </a:lnTo>
                <a:lnTo>
                  <a:pt x="619937" y="355600"/>
                </a:lnTo>
                <a:lnTo>
                  <a:pt x="656615" y="330200"/>
                </a:lnTo>
                <a:lnTo>
                  <a:pt x="694347" y="304800"/>
                </a:lnTo>
                <a:lnTo>
                  <a:pt x="733031" y="292100"/>
                </a:lnTo>
                <a:lnTo>
                  <a:pt x="772655" y="266700"/>
                </a:lnTo>
                <a:lnTo>
                  <a:pt x="813155" y="241300"/>
                </a:lnTo>
                <a:lnTo>
                  <a:pt x="896797" y="215900"/>
                </a:lnTo>
                <a:lnTo>
                  <a:pt x="910691" y="203555"/>
                </a:lnTo>
                <a:lnTo>
                  <a:pt x="910907" y="203200"/>
                </a:lnTo>
                <a:lnTo>
                  <a:pt x="911098" y="203555"/>
                </a:lnTo>
                <a:lnTo>
                  <a:pt x="911098" y="50800"/>
                </a:lnTo>
                <a:lnTo>
                  <a:pt x="910907" y="50888"/>
                </a:lnTo>
                <a:lnTo>
                  <a:pt x="851928" y="76200"/>
                </a:lnTo>
                <a:lnTo>
                  <a:pt x="809726" y="88900"/>
                </a:lnTo>
                <a:lnTo>
                  <a:pt x="768184" y="114300"/>
                </a:lnTo>
                <a:lnTo>
                  <a:pt x="727405" y="127000"/>
                </a:lnTo>
                <a:lnTo>
                  <a:pt x="687387" y="152400"/>
                </a:lnTo>
                <a:lnTo>
                  <a:pt x="648233" y="177800"/>
                </a:lnTo>
                <a:lnTo>
                  <a:pt x="609930" y="190500"/>
                </a:lnTo>
                <a:lnTo>
                  <a:pt x="572490" y="215900"/>
                </a:lnTo>
                <a:lnTo>
                  <a:pt x="535901" y="241300"/>
                </a:lnTo>
                <a:lnTo>
                  <a:pt x="500278" y="279400"/>
                </a:lnTo>
                <a:lnTo>
                  <a:pt x="465594" y="304800"/>
                </a:lnTo>
                <a:lnTo>
                  <a:pt x="431965" y="330200"/>
                </a:lnTo>
                <a:lnTo>
                  <a:pt x="399376" y="355600"/>
                </a:lnTo>
                <a:lnTo>
                  <a:pt x="367842" y="393700"/>
                </a:lnTo>
                <a:lnTo>
                  <a:pt x="337362" y="431800"/>
                </a:lnTo>
                <a:lnTo>
                  <a:pt x="308013" y="457200"/>
                </a:lnTo>
                <a:lnTo>
                  <a:pt x="279819" y="495300"/>
                </a:lnTo>
                <a:lnTo>
                  <a:pt x="252755" y="533400"/>
                </a:lnTo>
                <a:lnTo>
                  <a:pt x="226936" y="571500"/>
                </a:lnTo>
                <a:lnTo>
                  <a:pt x="202260" y="609600"/>
                </a:lnTo>
                <a:lnTo>
                  <a:pt x="178917" y="647700"/>
                </a:lnTo>
                <a:lnTo>
                  <a:pt x="156819" y="685800"/>
                </a:lnTo>
                <a:lnTo>
                  <a:pt x="136042" y="723900"/>
                </a:lnTo>
                <a:lnTo>
                  <a:pt x="116611" y="762000"/>
                </a:lnTo>
                <a:lnTo>
                  <a:pt x="98602" y="800100"/>
                </a:lnTo>
                <a:lnTo>
                  <a:pt x="81927" y="850900"/>
                </a:lnTo>
                <a:lnTo>
                  <a:pt x="66776" y="889000"/>
                </a:lnTo>
                <a:lnTo>
                  <a:pt x="53060" y="927100"/>
                </a:lnTo>
                <a:lnTo>
                  <a:pt x="40868" y="977900"/>
                </a:lnTo>
                <a:lnTo>
                  <a:pt x="30200" y="1028700"/>
                </a:lnTo>
                <a:lnTo>
                  <a:pt x="21056" y="1066800"/>
                </a:lnTo>
                <a:lnTo>
                  <a:pt x="13525" y="1117600"/>
                </a:lnTo>
                <a:lnTo>
                  <a:pt x="7620" y="1155700"/>
                </a:lnTo>
                <a:lnTo>
                  <a:pt x="3327" y="1206500"/>
                </a:lnTo>
                <a:lnTo>
                  <a:pt x="762" y="1257300"/>
                </a:lnTo>
                <a:lnTo>
                  <a:pt x="647" y="1264920"/>
                </a:lnTo>
                <a:lnTo>
                  <a:pt x="571" y="1270000"/>
                </a:lnTo>
                <a:lnTo>
                  <a:pt x="0" y="1308100"/>
                </a:lnTo>
                <a:lnTo>
                  <a:pt x="850" y="1346200"/>
                </a:lnTo>
                <a:lnTo>
                  <a:pt x="3429" y="1397000"/>
                </a:lnTo>
                <a:lnTo>
                  <a:pt x="7708" y="1447800"/>
                </a:lnTo>
                <a:lnTo>
                  <a:pt x="13614" y="1485900"/>
                </a:lnTo>
                <a:lnTo>
                  <a:pt x="21145" y="1536700"/>
                </a:lnTo>
                <a:lnTo>
                  <a:pt x="30289" y="1587500"/>
                </a:lnTo>
                <a:lnTo>
                  <a:pt x="40957" y="1625600"/>
                </a:lnTo>
                <a:lnTo>
                  <a:pt x="53162" y="1676400"/>
                </a:lnTo>
                <a:lnTo>
                  <a:pt x="66878" y="1714500"/>
                </a:lnTo>
                <a:lnTo>
                  <a:pt x="82029" y="1765300"/>
                </a:lnTo>
                <a:lnTo>
                  <a:pt x="98602" y="1803400"/>
                </a:lnTo>
                <a:lnTo>
                  <a:pt x="116611" y="1841500"/>
                </a:lnTo>
                <a:lnTo>
                  <a:pt x="136042" y="1879600"/>
                </a:lnTo>
                <a:lnTo>
                  <a:pt x="156819" y="1930400"/>
                </a:lnTo>
                <a:lnTo>
                  <a:pt x="178917" y="1968500"/>
                </a:lnTo>
                <a:lnTo>
                  <a:pt x="202260" y="2006600"/>
                </a:lnTo>
                <a:lnTo>
                  <a:pt x="226936" y="2044700"/>
                </a:lnTo>
                <a:lnTo>
                  <a:pt x="252755" y="2070100"/>
                </a:lnTo>
                <a:lnTo>
                  <a:pt x="279819" y="2108200"/>
                </a:lnTo>
                <a:lnTo>
                  <a:pt x="307975" y="2146249"/>
                </a:lnTo>
                <a:lnTo>
                  <a:pt x="337362" y="2184400"/>
                </a:lnTo>
                <a:lnTo>
                  <a:pt x="367842" y="2209800"/>
                </a:lnTo>
                <a:lnTo>
                  <a:pt x="399376" y="2247900"/>
                </a:lnTo>
                <a:lnTo>
                  <a:pt x="431965" y="2273300"/>
                </a:lnTo>
                <a:lnTo>
                  <a:pt x="465594" y="2298700"/>
                </a:lnTo>
                <a:lnTo>
                  <a:pt x="500278" y="2336800"/>
                </a:lnTo>
                <a:lnTo>
                  <a:pt x="535901" y="2362200"/>
                </a:lnTo>
                <a:lnTo>
                  <a:pt x="572490" y="2387600"/>
                </a:lnTo>
                <a:lnTo>
                  <a:pt x="609930" y="2413000"/>
                </a:lnTo>
                <a:lnTo>
                  <a:pt x="648233" y="2438400"/>
                </a:lnTo>
                <a:lnTo>
                  <a:pt x="687387" y="2451100"/>
                </a:lnTo>
                <a:lnTo>
                  <a:pt x="727405" y="2476500"/>
                </a:lnTo>
                <a:lnTo>
                  <a:pt x="768184" y="2501900"/>
                </a:lnTo>
                <a:lnTo>
                  <a:pt x="894892" y="2540000"/>
                </a:lnTo>
                <a:lnTo>
                  <a:pt x="938530" y="2565400"/>
                </a:lnTo>
                <a:lnTo>
                  <a:pt x="982840" y="2565400"/>
                </a:lnTo>
                <a:lnTo>
                  <a:pt x="1119174" y="2603500"/>
                </a:lnTo>
                <a:lnTo>
                  <a:pt x="1212634" y="2603500"/>
                </a:lnTo>
                <a:lnTo>
                  <a:pt x="1260081" y="2616200"/>
                </a:lnTo>
                <a:lnTo>
                  <a:pt x="1366875" y="2616200"/>
                </a:lnTo>
                <a:lnTo>
                  <a:pt x="1416138" y="2590800"/>
                </a:lnTo>
                <a:lnTo>
                  <a:pt x="1434719" y="2540000"/>
                </a:lnTo>
                <a:lnTo>
                  <a:pt x="1427949" y="2514600"/>
                </a:lnTo>
                <a:lnTo>
                  <a:pt x="1411757" y="2489200"/>
                </a:lnTo>
                <a:lnTo>
                  <a:pt x="1388503" y="2476500"/>
                </a:lnTo>
                <a:lnTo>
                  <a:pt x="1379080" y="2476500"/>
                </a:lnTo>
                <a:lnTo>
                  <a:pt x="1379080" y="2463800"/>
                </a:lnTo>
                <a:lnTo>
                  <a:pt x="1379080" y="2057400"/>
                </a:lnTo>
                <a:lnTo>
                  <a:pt x="1463776" y="2057400"/>
                </a:lnTo>
                <a:lnTo>
                  <a:pt x="1491500" y="2044700"/>
                </a:lnTo>
                <a:lnTo>
                  <a:pt x="1514081" y="2032000"/>
                </a:lnTo>
                <a:lnTo>
                  <a:pt x="1529321" y="2006600"/>
                </a:lnTo>
                <a:lnTo>
                  <a:pt x="1534947" y="1981200"/>
                </a:lnTo>
                <a:lnTo>
                  <a:pt x="1529321" y="1955800"/>
                </a:lnTo>
                <a:lnTo>
                  <a:pt x="1514081" y="1930400"/>
                </a:lnTo>
                <a:lnTo>
                  <a:pt x="1491500" y="1917700"/>
                </a:lnTo>
                <a:lnTo>
                  <a:pt x="1379080" y="1917700"/>
                </a:lnTo>
                <a:lnTo>
                  <a:pt x="1379080" y="1422400"/>
                </a:lnTo>
                <a:lnTo>
                  <a:pt x="1881644" y="1422400"/>
                </a:lnTo>
                <a:lnTo>
                  <a:pt x="1880209" y="1447800"/>
                </a:lnTo>
                <a:lnTo>
                  <a:pt x="1876882" y="1485900"/>
                </a:lnTo>
                <a:lnTo>
                  <a:pt x="1872589" y="1536700"/>
                </a:lnTo>
                <a:lnTo>
                  <a:pt x="1875256" y="1562100"/>
                </a:lnTo>
                <a:lnTo>
                  <a:pt x="1888121" y="1587500"/>
                </a:lnTo>
                <a:lnTo>
                  <a:pt x="1908987" y="1612900"/>
                </a:lnTo>
                <a:lnTo>
                  <a:pt x="1963953" y="1612900"/>
                </a:lnTo>
                <a:lnTo>
                  <a:pt x="2005495" y="1574800"/>
                </a:lnTo>
                <a:lnTo>
                  <a:pt x="2018449" y="1498600"/>
                </a:lnTo>
                <a:lnTo>
                  <a:pt x="2021979" y="1447800"/>
                </a:lnTo>
                <a:lnTo>
                  <a:pt x="2023884" y="1422400"/>
                </a:lnTo>
                <a:lnTo>
                  <a:pt x="2477668" y="1422400"/>
                </a:lnTo>
                <a:lnTo>
                  <a:pt x="2488146" y="1435100"/>
                </a:lnTo>
                <a:lnTo>
                  <a:pt x="2509685" y="1447800"/>
                </a:lnTo>
                <a:lnTo>
                  <a:pt x="2536926" y="1460500"/>
                </a:lnTo>
                <a:lnTo>
                  <a:pt x="2564942" y="1460500"/>
                </a:lnTo>
                <a:lnTo>
                  <a:pt x="2605240" y="1422400"/>
                </a:lnTo>
                <a:lnTo>
                  <a:pt x="2614003" y="1371600"/>
                </a:lnTo>
                <a:lnTo>
                  <a:pt x="2615527" y="1320800"/>
                </a:lnTo>
                <a:lnTo>
                  <a:pt x="2615717" y="1308100"/>
                </a:lnTo>
                <a:close/>
              </a:path>
              <a:path w="2733675" h="2619375">
                <a:moveTo>
                  <a:pt x="2733484" y="1721180"/>
                </a:moveTo>
                <a:lnTo>
                  <a:pt x="2723858" y="1669567"/>
                </a:lnTo>
                <a:lnTo>
                  <a:pt x="2704414" y="1621116"/>
                </a:lnTo>
                <a:lnTo>
                  <a:pt x="2675928" y="1577327"/>
                </a:lnTo>
                <a:lnTo>
                  <a:pt x="2638869" y="1539455"/>
                </a:lnTo>
                <a:lnTo>
                  <a:pt x="2588285" y="1503692"/>
                </a:lnTo>
                <a:lnTo>
                  <a:pt x="2540266" y="1483182"/>
                </a:lnTo>
                <a:lnTo>
                  <a:pt x="2489200" y="1472399"/>
                </a:lnTo>
                <a:lnTo>
                  <a:pt x="2436228" y="1471930"/>
                </a:lnTo>
                <a:lnTo>
                  <a:pt x="2384107" y="1481658"/>
                </a:lnTo>
                <a:lnTo>
                  <a:pt x="2335619" y="1501114"/>
                </a:lnTo>
                <a:lnTo>
                  <a:pt x="2291791" y="1529829"/>
                </a:lnTo>
                <a:lnTo>
                  <a:pt x="2253780" y="1567218"/>
                </a:lnTo>
                <a:lnTo>
                  <a:pt x="2201570" y="1630654"/>
                </a:lnTo>
                <a:lnTo>
                  <a:pt x="2185657" y="1682737"/>
                </a:lnTo>
                <a:lnTo>
                  <a:pt x="2193379" y="1708873"/>
                </a:lnTo>
                <a:lnTo>
                  <a:pt x="2211197" y="1730806"/>
                </a:lnTo>
                <a:lnTo>
                  <a:pt x="2236063" y="1744065"/>
                </a:lnTo>
                <a:lnTo>
                  <a:pt x="2263216" y="1746643"/>
                </a:lnTo>
                <a:lnTo>
                  <a:pt x="2289314" y="1738922"/>
                </a:lnTo>
                <a:lnTo>
                  <a:pt x="2311222" y="1721078"/>
                </a:lnTo>
                <a:lnTo>
                  <a:pt x="2362962" y="1658124"/>
                </a:lnTo>
                <a:lnTo>
                  <a:pt x="2380780" y="1640674"/>
                </a:lnTo>
                <a:lnTo>
                  <a:pt x="2401265" y="1627212"/>
                </a:lnTo>
                <a:lnTo>
                  <a:pt x="2424036" y="1618056"/>
                </a:lnTo>
                <a:lnTo>
                  <a:pt x="2448522" y="1613484"/>
                </a:lnTo>
                <a:lnTo>
                  <a:pt x="2473287" y="1613763"/>
                </a:lnTo>
                <a:lnTo>
                  <a:pt x="2519870" y="1628457"/>
                </a:lnTo>
                <a:lnTo>
                  <a:pt x="2578468" y="1687499"/>
                </a:lnTo>
                <a:lnTo>
                  <a:pt x="2591803" y="1733956"/>
                </a:lnTo>
                <a:lnTo>
                  <a:pt x="2586761" y="1782038"/>
                </a:lnTo>
                <a:lnTo>
                  <a:pt x="2562847" y="1826006"/>
                </a:lnTo>
                <a:lnTo>
                  <a:pt x="2257679" y="2190102"/>
                </a:lnTo>
                <a:lnTo>
                  <a:pt x="2219388" y="2220912"/>
                </a:lnTo>
                <a:lnTo>
                  <a:pt x="2173274" y="2234463"/>
                </a:lnTo>
                <a:lnTo>
                  <a:pt x="2147265" y="2234463"/>
                </a:lnTo>
                <a:lnTo>
                  <a:pt x="2100770" y="2219769"/>
                </a:lnTo>
                <a:lnTo>
                  <a:pt x="2042172" y="2160816"/>
                </a:lnTo>
                <a:lnTo>
                  <a:pt x="2028837" y="2114359"/>
                </a:lnTo>
                <a:lnTo>
                  <a:pt x="2033892" y="2066290"/>
                </a:lnTo>
                <a:lnTo>
                  <a:pt x="2071230" y="1997519"/>
                </a:lnTo>
                <a:lnTo>
                  <a:pt x="2074087" y="1970328"/>
                </a:lnTo>
                <a:lnTo>
                  <a:pt x="2048941" y="1921967"/>
                </a:lnTo>
                <a:lnTo>
                  <a:pt x="1997011" y="1905558"/>
                </a:lnTo>
                <a:lnTo>
                  <a:pt x="1948713" y="1930742"/>
                </a:lnTo>
                <a:lnTo>
                  <a:pt x="1921078" y="1970430"/>
                </a:lnTo>
                <a:lnTo>
                  <a:pt x="1901456" y="2013254"/>
                </a:lnTo>
                <a:lnTo>
                  <a:pt x="1889836" y="2058085"/>
                </a:lnTo>
                <a:lnTo>
                  <a:pt x="1886026" y="2103869"/>
                </a:lnTo>
                <a:lnTo>
                  <a:pt x="1890026" y="2149462"/>
                </a:lnTo>
                <a:lnTo>
                  <a:pt x="1901647" y="2193823"/>
                </a:lnTo>
                <a:lnTo>
                  <a:pt x="1920887" y="2235885"/>
                </a:lnTo>
                <a:lnTo>
                  <a:pt x="1947570" y="2274620"/>
                </a:lnTo>
                <a:lnTo>
                  <a:pt x="1981682" y="2308961"/>
                </a:lnTo>
                <a:lnTo>
                  <a:pt x="2027123" y="2341765"/>
                </a:lnTo>
                <a:lnTo>
                  <a:pt x="2069236" y="2361425"/>
                </a:lnTo>
                <a:lnTo>
                  <a:pt x="2113915" y="2373439"/>
                </a:lnTo>
                <a:lnTo>
                  <a:pt x="2160409" y="2377541"/>
                </a:lnTo>
                <a:lnTo>
                  <a:pt x="2168321" y="2377541"/>
                </a:lnTo>
                <a:lnTo>
                  <a:pt x="2236343" y="2366759"/>
                </a:lnTo>
                <a:lnTo>
                  <a:pt x="2284742" y="2347303"/>
                </a:lnTo>
                <a:lnTo>
                  <a:pt x="2328468" y="2318778"/>
                </a:lnTo>
                <a:lnTo>
                  <a:pt x="2366289" y="2281682"/>
                </a:lnTo>
                <a:lnTo>
                  <a:pt x="2671356" y="1917674"/>
                </a:lnTo>
                <a:lnTo>
                  <a:pt x="2701277" y="1873897"/>
                </a:lnTo>
                <a:lnTo>
                  <a:pt x="2721762" y="1825815"/>
                </a:lnTo>
                <a:lnTo>
                  <a:pt x="2732430" y="1774685"/>
                </a:lnTo>
                <a:lnTo>
                  <a:pt x="2732913" y="1721180"/>
                </a:lnTo>
                <a:lnTo>
                  <a:pt x="2733484" y="1721180"/>
                </a:lnTo>
                <a:close/>
              </a:path>
            </a:pathLst>
          </a:custGeom>
          <a:solidFill>
            <a:srgbClr val="0393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5247538" y="409586"/>
            <a:ext cx="572706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2835" algn="l"/>
              </a:tabLst>
            </a:pPr>
            <a:r>
              <a:rPr dirty="0" spc="425"/>
              <a:t>GITHU</a:t>
            </a:r>
            <a:r>
              <a:rPr dirty="0" spc="-295"/>
              <a:t>B</a:t>
            </a:r>
            <a:r>
              <a:rPr dirty="0"/>
              <a:t>	</a:t>
            </a:r>
            <a:r>
              <a:rPr dirty="0" spc="720"/>
              <a:t>LIN</a:t>
            </a:r>
            <a:r>
              <a:rPr dirty="0"/>
              <a:t>K</a:t>
            </a:r>
          </a:p>
        </p:txBody>
      </p:sp>
      <p:sp>
        <p:nvSpPr>
          <p:cNvPr id="31" name="object 31" descr=""/>
          <p:cNvSpPr txBox="1"/>
          <p:nvPr/>
        </p:nvSpPr>
        <p:spPr>
          <a:xfrm>
            <a:off x="16427144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08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020" y="4076721"/>
            <a:ext cx="8128000" cy="3521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3765"/>
              </a:lnSpc>
              <a:spcBef>
                <a:spcPts val="100"/>
              </a:spcBef>
            </a:pPr>
            <a:r>
              <a:rPr dirty="0" sz="11500" spc="-1345">
                <a:latin typeface="Calibri"/>
                <a:cs typeface="Calibri"/>
              </a:rPr>
              <a:t>T</a:t>
            </a:r>
            <a:r>
              <a:rPr dirty="0" sz="11500" spc="-875">
                <a:latin typeface="Calibri"/>
                <a:cs typeface="Calibri"/>
              </a:rPr>
              <a:t> </a:t>
            </a:r>
            <a:r>
              <a:rPr dirty="0" sz="11500" spc="-1075">
                <a:latin typeface="Calibri"/>
                <a:cs typeface="Calibri"/>
              </a:rPr>
              <a:t>H</a:t>
            </a:r>
            <a:r>
              <a:rPr dirty="0" sz="11500" spc="-869">
                <a:latin typeface="Calibri"/>
                <a:cs typeface="Calibri"/>
              </a:rPr>
              <a:t> </a:t>
            </a:r>
            <a:r>
              <a:rPr dirty="0" sz="11500" spc="-270">
                <a:latin typeface="Calibri"/>
                <a:cs typeface="Calibri"/>
              </a:rPr>
              <a:t>A</a:t>
            </a:r>
            <a:r>
              <a:rPr dirty="0" sz="11500" spc="-875">
                <a:latin typeface="Calibri"/>
                <a:cs typeface="Calibri"/>
              </a:rPr>
              <a:t> </a:t>
            </a:r>
            <a:r>
              <a:rPr dirty="0" sz="11500" spc="-155">
                <a:latin typeface="Calibri"/>
                <a:cs typeface="Calibri"/>
              </a:rPr>
              <a:t>N</a:t>
            </a:r>
            <a:r>
              <a:rPr dirty="0" sz="11500" spc="-869">
                <a:latin typeface="Calibri"/>
                <a:cs typeface="Calibri"/>
              </a:rPr>
              <a:t> </a:t>
            </a:r>
            <a:r>
              <a:rPr dirty="0" sz="11500" spc="5">
                <a:latin typeface="Calibri"/>
                <a:cs typeface="Calibri"/>
              </a:rPr>
              <a:t>K</a:t>
            </a:r>
            <a:endParaRPr sz="11500">
              <a:latin typeface="Calibri"/>
              <a:cs typeface="Calibri"/>
            </a:endParaRPr>
          </a:p>
          <a:p>
            <a:pPr marL="3961129">
              <a:lnSpc>
                <a:spcPts val="13765"/>
              </a:lnSpc>
            </a:pPr>
            <a:r>
              <a:rPr dirty="0" sz="11500" spc="-620">
                <a:latin typeface="Calibri"/>
                <a:cs typeface="Calibri"/>
              </a:rPr>
              <a:t>Y</a:t>
            </a:r>
            <a:r>
              <a:rPr dirty="0" sz="11500" spc="-865">
                <a:latin typeface="Calibri"/>
                <a:cs typeface="Calibri"/>
              </a:rPr>
              <a:t> </a:t>
            </a:r>
            <a:r>
              <a:rPr dirty="0" sz="11500" spc="-1600">
                <a:latin typeface="Calibri"/>
                <a:cs typeface="Calibri"/>
              </a:rPr>
              <a:t>O</a:t>
            </a:r>
            <a:r>
              <a:rPr dirty="0" sz="11500" spc="-860">
                <a:latin typeface="Calibri"/>
                <a:cs typeface="Calibri"/>
              </a:rPr>
              <a:t> </a:t>
            </a:r>
            <a:r>
              <a:rPr dirty="0" sz="11500" spc="-665">
                <a:latin typeface="Calibri"/>
                <a:cs typeface="Calibri"/>
              </a:rPr>
              <a:t>U</a:t>
            </a:r>
            <a:r>
              <a:rPr dirty="0" sz="11500" spc="-865">
                <a:latin typeface="Calibri"/>
                <a:cs typeface="Calibri"/>
              </a:rPr>
              <a:t> </a:t>
            </a:r>
            <a:r>
              <a:rPr dirty="0" sz="11500" spc="-844">
                <a:latin typeface="Calibri"/>
                <a:cs typeface="Calibri"/>
              </a:rPr>
              <a:t>.</a:t>
            </a:r>
            <a:r>
              <a:rPr dirty="0" sz="11500" spc="-860">
                <a:latin typeface="Calibri"/>
                <a:cs typeface="Calibri"/>
              </a:rPr>
              <a:t> </a:t>
            </a:r>
            <a:r>
              <a:rPr dirty="0" sz="11500" spc="-844">
                <a:latin typeface="Calibri"/>
                <a:cs typeface="Calibri"/>
              </a:rPr>
              <a:t>.</a:t>
            </a:r>
            <a:r>
              <a:rPr dirty="0" sz="11500" spc="-865">
                <a:latin typeface="Calibri"/>
                <a:cs typeface="Calibri"/>
              </a:rPr>
              <a:t> </a:t>
            </a:r>
            <a:r>
              <a:rPr dirty="0" sz="11500" spc="-894">
                <a:latin typeface="Calibri"/>
                <a:cs typeface="Calibri"/>
              </a:rPr>
              <a:t>.</a:t>
            </a:r>
            <a:endParaRPr sz="115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26093"/>
            <a:ext cx="3908115" cy="375712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6484722" y="9095988"/>
            <a:ext cx="630555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550">
                <a:solidFill>
                  <a:srgbClr val="535353"/>
                </a:solidFill>
                <a:latin typeface="Arial"/>
                <a:cs typeface="Arial"/>
              </a:rPr>
              <a:t>1</a:t>
            </a: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37051" y="388655"/>
              <a:ext cx="3952890" cy="53307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361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50" spc="560"/>
              <a:t>TITL</a:t>
            </a:r>
            <a:r>
              <a:rPr dirty="0" sz="8550" spc="-475"/>
              <a:t>E</a:t>
            </a:r>
            <a:endParaRPr sz="8550"/>
          </a:p>
        </p:txBody>
      </p:sp>
      <p:sp>
        <p:nvSpPr>
          <p:cNvPr id="6" name="object 6" descr=""/>
          <p:cNvSpPr txBox="1"/>
          <p:nvPr/>
        </p:nvSpPr>
        <p:spPr>
          <a:xfrm>
            <a:off x="3326217" y="3005345"/>
            <a:ext cx="13786485" cy="667512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598170" marR="7723505">
              <a:lnSpc>
                <a:spcPts val="9230"/>
              </a:lnSpc>
              <a:spcBef>
                <a:spcPts val="415"/>
              </a:spcBef>
            </a:pPr>
            <a:r>
              <a:rPr dirty="0" sz="7700" spc="-20">
                <a:solidFill>
                  <a:srgbClr val="AB1F00"/>
                </a:solidFill>
                <a:latin typeface="Georgia"/>
                <a:cs typeface="Georgia"/>
              </a:rPr>
              <a:t>DIGITAL </a:t>
            </a:r>
            <a:r>
              <a:rPr dirty="0" sz="7700" spc="-160">
                <a:solidFill>
                  <a:srgbClr val="AB1F00"/>
                </a:solidFill>
                <a:latin typeface="Georgia"/>
                <a:cs typeface="Georgia"/>
              </a:rPr>
              <a:t>PORTFOLIO</a:t>
            </a:r>
            <a:endParaRPr sz="7700">
              <a:latin typeface="Georgia"/>
              <a:cs typeface="Georgia"/>
            </a:endParaRPr>
          </a:p>
          <a:p>
            <a:pPr algn="ctr" marR="3037205">
              <a:lnSpc>
                <a:spcPct val="100000"/>
              </a:lnSpc>
              <a:spcBef>
                <a:spcPts val="6105"/>
              </a:spcBef>
            </a:pPr>
            <a:r>
              <a:rPr dirty="0" sz="3250">
                <a:solidFill>
                  <a:srgbClr val="6FFF00"/>
                </a:solidFill>
                <a:latin typeface="Arial"/>
                <a:cs typeface="Arial"/>
              </a:rPr>
              <a:t>A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 spc="-20">
                <a:solidFill>
                  <a:srgbClr val="6FFF00"/>
                </a:solidFill>
                <a:latin typeface="Arial"/>
                <a:cs typeface="Arial"/>
              </a:rPr>
              <a:t>JOURNEY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 spc="-25">
                <a:solidFill>
                  <a:srgbClr val="6FFF00"/>
                </a:solidFill>
                <a:latin typeface="Arial"/>
                <a:cs typeface="Arial"/>
              </a:rPr>
              <a:t>THROUGH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>
                <a:solidFill>
                  <a:srgbClr val="6FFF00"/>
                </a:solidFill>
                <a:latin typeface="Arial"/>
                <a:cs typeface="Arial"/>
              </a:rPr>
              <a:t>MY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 spc="-20">
                <a:solidFill>
                  <a:srgbClr val="6FFF00"/>
                </a:solidFill>
                <a:latin typeface="Arial"/>
                <a:cs typeface="Arial"/>
              </a:rPr>
              <a:t>SOFTWARE</a:t>
            </a:r>
            <a:r>
              <a:rPr dirty="0" sz="3250" spc="-130">
                <a:solidFill>
                  <a:srgbClr val="6FFF00"/>
                </a:solidFill>
                <a:latin typeface="Arial"/>
                <a:cs typeface="Arial"/>
              </a:rPr>
              <a:t> </a:t>
            </a:r>
            <a:r>
              <a:rPr dirty="0" sz="3250" spc="-10">
                <a:solidFill>
                  <a:srgbClr val="6FFF00"/>
                </a:solidFill>
                <a:latin typeface="Arial"/>
                <a:cs typeface="Arial"/>
              </a:rPr>
              <a:t>PORTFOLIO</a:t>
            </a:r>
            <a:endParaRPr sz="3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3250">
              <a:latin typeface="Arial"/>
              <a:cs typeface="Arial"/>
            </a:endParaRPr>
          </a:p>
          <a:p>
            <a:pPr algn="ctr" marL="12065" marR="3053715">
              <a:lnSpc>
                <a:spcPct val="115399"/>
              </a:lnSpc>
            </a:pPr>
            <a:r>
              <a:rPr dirty="0" sz="3250" spc="235">
                <a:solidFill>
                  <a:srgbClr val="6FFF00"/>
                </a:solidFill>
                <a:latin typeface="Trebuchet MS"/>
                <a:cs typeface="Trebuchet MS"/>
              </a:rPr>
              <a:t>Welcome</a:t>
            </a:r>
            <a:r>
              <a:rPr dirty="0" sz="3250" spc="7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00">
                <a:solidFill>
                  <a:srgbClr val="6FFF00"/>
                </a:solidFill>
                <a:latin typeface="Trebuchet MS"/>
                <a:cs typeface="Trebuchet MS"/>
              </a:rPr>
              <a:t>to</a:t>
            </a:r>
            <a:r>
              <a:rPr dirty="0" sz="3250" spc="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390">
                <a:solidFill>
                  <a:srgbClr val="6FFF00"/>
                </a:solidFill>
                <a:latin typeface="Trebuchet MS"/>
                <a:cs typeface="Trebuchet MS"/>
              </a:rPr>
              <a:t>my</a:t>
            </a:r>
            <a:r>
              <a:rPr dirty="0" sz="3250" spc="7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40">
                <a:solidFill>
                  <a:srgbClr val="6FFF00"/>
                </a:solidFill>
                <a:latin typeface="Trebuchet MS"/>
                <a:cs typeface="Trebuchet MS"/>
              </a:rPr>
              <a:t>world</a:t>
            </a:r>
            <a:r>
              <a:rPr dirty="0" sz="3250" spc="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85">
                <a:solidFill>
                  <a:srgbClr val="6FFF00"/>
                </a:solidFill>
                <a:latin typeface="Trebuchet MS"/>
                <a:cs typeface="Trebuchet MS"/>
              </a:rPr>
              <a:t>of</a:t>
            </a:r>
            <a:r>
              <a:rPr dirty="0" sz="3250" spc="7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10">
                <a:solidFill>
                  <a:srgbClr val="6FFF00"/>
                </a:solidFill>
                <a:latin typeface="Trebuchet MS"/>
                <a:cs typeface="Trebuchet MS"/>
              </a:rPr>
              <a:t>code</a:t>
            </a:r>
            <a:r>
              <a:rPr dirty="0" sz="3250" spc="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65">
                <a:solidFill>
                  <a:srgbClr val="6FFF00"/>
                </a:solidFill>
                <a:latin typeface="Trebuchet MS"/>
                <a:cs typeface="Trebuchet MS"/>
              </a:rPr>
              <a:t>and</a:t>
            </a:r>
            <a:r>
              <a:rPr dirty="0" sz="3250" spc="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00">
                <a:solidFill>
                  <a:srgbClr val="6FFF00"/>
                </a:solidFill>
                <a:latin typeface="Trebuchet MS"/>
                <a:cs typeface="Trebuchet MS"/>
              </a:rPr>
              <a:t>creativity,</a:t>
            </a:r>
            <a:r>
              <a:rPr dirty="0" sz="3250" spc="7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85">
                <a:solidFill>
                  <a:srgbClr val="6FFF00"/>
                </a:solidFill>
                <a:latin typeface="Trebuchet MS"/>
                <a:cs typeface="Trebuchet MS"/>
              </a:rPr>
              <a:t>where </a:t>
            </a:r>
            <a:r>
              <a:rPr dirty="0" sz="3250" spc="215">
                <a:solidFill>
                  <a:srgbClr val="6FFF00"/>
                </a:solidFill>
                <a:latin typeface="Trebuchet MS"/>
                <a:cs typeface="Trebuchet MS"/>
              </a:rPr>
              <a:t>ideas</a:t>
            </a:r>
            <a:r>
              <a:rPr dirty="0" sz="3250" spc="8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85">
                <a:solidFill>
                  <a:srgbClr val="6FFF00"/>
                </a:solidFill>
                <a:latin typeface="Trebuchet MS"/>
                <a:cs typeface="Trebuchet MS"/>
              </a:rPr>
              <a:t>transform</a:t>
            </a:r>
            <a:r>
              <a:rPr dirty="0" sz="3250" spc="8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14">
                <a:solidFill>
                  <a:srgbClr val="6FFF00"/>
                </a:solidFill>
                <a:latin typeface="Trebuchet MS"/>
                <a:cs typeface="Trebuchet MS"/>
              </a:rPr>
              <a:t>into</a:t>
            </a:r>
            <a:r>
              <a:rPr dirty="0" sz="3250" spc="8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40">
                <a:solidFill>
                  <a:srgbClr val="6FFF00"/>
                </a:solidFill>
                <a:latin typeface="Trebuchet MS"/>
                <a:cs typeface="Trebuchet MS"/>
              </a:rPr>
              <a:t>impactful</a:t>
            </a:r>
            <a:r>
              <a:rPr dirty="0" sz="3250" spc="8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75">
                <a:solidFill>
                  <a:srgbClr val="6FFF00"/>
                </a:solidFill>
                <a:latin typeface="Trebuchet MS"/>
                <a:cs typeface="Trebuchet MS"/>
              </a:rPr>
              <a:t>solutions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325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  <a:spcBef>
                <a:spcPts val="5"/>
              </a:spcBef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01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765448" y="2188237"/>
            <a:ext cx="6319520" cy="65157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2585" indent="-34671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62585" algn="l"/>
              </a:tabLst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Problem</a:t>
            </a:r>
            <a:r>
              <a:rPr dirty="0" sz="2900" spc="40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Statement</a:t>
            </a:r>
            <a:endParaRPr sz="2900">
              <a:latin typeface="Century Gothic"/>
              <a:cs typeface="Century Gothic"/>
            </a:endParaRPr>
          </a:p>
          <a:p>
            <a:pPr marL="376555" indent="-328930">
              <a:lnSpc>
                <a:spcPct val="100000"/>
              </a:lnSpc>
              <a:spcBef>
                <a:spcPts val="3419"/>
              </a:spcBef>
              <a:buAutoNum type="arabicPeriod"/>
              <a:tabLst>
                <a:tab pos="376555" algn="l"/>
              </a:tabLst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Project</a:t>
            </a:r>
            <a:r>
              <a:rPr dirty="0" sz="2900" spc="-14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Overview</a:t>
            </a:r>
            <a:endParaRPr sz="2900">
              <a:latin typeface="Century Gothic"/>
              <a:cs typeface="Century Gothic"/>
            </a:endParaRPr>
          </a:p>
          <a:p>
            <a:pPr marL="377190" indent="-364490">
              <a:lnSpc>
                <a:spcPct val="100000"/>
              </a:lnSpc>
              <a:spcBef>
                <a:spcPts val="3419"/>
              </a:spcBef>
              <a:buAutoNum type="arabicPeriod"/>
              <a:tabLst>
                <a:tab pos="377190" algn="l"/>
              </a:tabLst>
            </a:pPr>
            <a:r>
              <a:rPr dirty="0" sz="2900" spc="80">
                <a:solidFill>
                  <a:srgbClr val="6FFF00"/>
                </a:solidFill>
                <a:latin typeface="Century Gothic"/>
                <a:cs typeface="Century Gothic"/>
              </a:rPr>
              <a:t>End</a:t>
            </a:r>
            <a:r>
              <a:rPr dirty="0" sz="2900" spc="26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95">
                <a:solidFill>
                  <a:srgbClr val="6FFF00"/>
                </a:solidFill>
                <a:latin typeface="Century Gothic"/>
                <a:cs typeface="Century Gothic"/>
              </a:rPr>
              <a:t>Users</a:t>
            </a:r>
            <a:endParaRPr sz="2900">
              <a:latin typeface="Century Gothic"/>
              <a:cs typeface="Century Gothic"/>
            </a:endParaRPr>
          </a:p>
          <a:p>
            <a:pPr marL="376555" indent="-328930">
              <a:lnSpc>
                <a:spcPct val="100000"/>
              </a:lnSpc>
              <a:spcBef>
                <a:spcPts val="1845"/>
              </a:spcBef>
              <a:buAutoNum type="arabicPeriod"/>
              <a:tabLst>
                <a:tab pos="376555" algn="l"/>
              </a:tabLst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Tools</a:t>
            </a:r>
            <a:r>
              <a:rPr dirty="0" sz="2900" spc="-125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and</a:t>
            </a:r>
            <a:r>
              <a:rPr dirty="0" sz="2900" spc="-12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Technologies</a:t>
            </a:r>
            <a:r>
              <a:rPr dirty="0" sz="2900" spc="-12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5.Portfolio</a:t>
            </a:r>
            <a:endParaRPr sz="2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2900">
              <a:latin typeface="Century Gothic"/>
              <a:cs typeface="Century Gothic"/>
            </a:endParaRPr>
          </a:p>
          <a:p>
            <a:pPr marL="377825">
              <a:lnSpc>
                <a:spcPct val="100000"/>
              </a:lnSpc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design</a:t>
            </a:r>
            <a:r>
              <a:rPr dirty="0" sz="2900" spc="-6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and</a:t>
            </a:r>
            <a:r>
              <a:rPr dirty="0" sz="2900" spc="-6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Layout</a:t>
            </a:r>
            <a:endParaRPr sz="2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2900">
              <a:latin typeface="Century Gothic"/>
              <a:cs typeface="Century Gothic"/>
            </a:endParaRPr>
          </a:p>
          <a:p>
            <a:pPr marL="689610" indent="-311785">
              <a:lnSpc>
                <a:spcPct val="100000"/>
              </a:lnSpc>
              <a:buSzPct val="96551"/>
              <a:buAutoNum type="arabicPeriod" startAt="6"/>
              <a:tabLst>
                <a:tab pos="689610" algn="l"/>
              </a:tabLst>
            </a:pPr>
            <a:r>
              <a:rPr dirty="0" sz="2900" spc="55">
                <a:solidFill>
                  <a:srgbClr val="6FFF00"/>
                </a:solidFill>
                <a:latin typeface="Century Gothic"/>
                <a:cs typeface="Century Gothic"/>
              </a:rPr>
              <a:t>Features</a:t>
            </a:r>
            <a:r>
              <a:rPr dirty="0" sz="2900" spc="18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and</a:t>
            </a:r>
            <a:r>
              <a:rPr dirty="0" sz="2900" spc="18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45">
                <a:solidFill>
                  <a:srgbClr val="6FFF00"/>
                </a:solidFill>
                <a:latin typeface="Century Gothic"/>
                <a:cs typeface="Century Gothic"/>
              </a:rPr>
              <a:t>Functionality</a:t>
            </a:r>
            <a:endParaRPr sz="2900">
              <a:latin typeface="Century Gothic"/>
              <a:cs typeface="Century Gothic"/>
            </a:endParaRPr>
          </a:p>
          <a:p>
            <a:pPr marL="670560" indent="-307975">
              <a:lnSpc>
                <a:spcPct val="100000"/>
              </a:lnSpc>
              <a:spcBef>
                <a:spcPts val="1845"/>
              </a:spcBef>
              <a:buSzPct val="96551"/>
              <a:buAutoNum type="arabicPeriod" startAt="6"/>
              <a:tabLst>
                <a:tab pos="670560" algn="l"/>
              </a:tabLst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Results</a:t>
            </a:r>
            <a:r>
              <a:rPr dirty="0" sz="2900" spc="-130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and</a:t>
            </a:r>
            <a:r>
              <a:rPr dirty="0" sz="2900" spc="-125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Screenshots</a:t>
            </a:r>
            <a:endParaRPr sz="29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165"/>
              </a:spcBef>
              <a:buClr>
                <a:srgbClr val="6FFF00"/>
              </a:buClr>
              <a:buFont typeface="Century Gothic"/>
              <a:buAutoNum type="arabicPeriod" startAt="6"/>
            </a:pPr>
            <a:endParaRPr sz="2900">
              <a:latin typeface="Century Gothic"/>
              <a:cs typeface="Century Gothic"/>
            </a:endParaRPr>
          </a:p>
          <a:p>
            <a:pPr marL="670560" indent="-307975">
              <a:lnSpc>
                <a:spcPct val="100000"/>
              </a:lnSpc>
              <a:buSzPct val="96551"/>
              <a:buAutoNum type="arabicPeriod" startAt="6"/>
              <a:tabLst>
                <a:tab pos="670560" algn="l"/>
              </a:tabLst>
            </a:pPr>
            <a:r>
              <a:rPr dirty="0" sz="2900" spc="-10">
                <a:solidFill>
                  <a:srgbClr val="6FFF00"/>
                </a:solidFill>
                <a:latin typeface="Century Gothic"/>
                <a:cs typeface="Century Gothic"/>
              </a:rPr>
              <a:t>Conclusion</a:t>
            </a:r>
            <a:endParaRPr sz="2900">
              <a:latin typeface="Century Gothic"/>
              <a:cs typeface="Century Gothic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130970" y="9351037"/>
            <a:ext cx="229806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>
                <a:solidFill>
                  <a:srgbClr val="6FFF00"/>
                </a:solidFill>
                <a:latin typeface="Century Gothic"/>
                <a:cs typeface="Century Gothic"/>
              </a:rPr>
              <a:t>9.Github</a:t>
            </a:r>
            <a:r>
              <a:rPr dirty="0" sz="2900" spc="-165">
                <a:solidFill>
                  <a:srgbClr val="6FFF00"/>
                </a:solidFill>
                <a:latin typeface="Century Gothic"/>
                <a:cs typeface="Century Gothic"/>
              </a:rPr>
              <a:t> </a:t>
            </a:r>
            <a:r>
              <a:rPr dirty="0" sz="2900" spc="-20">
                <a:solidFill>
                  <a:srgbClr val="6FFF00"/>
                </a:solidFill>
                <a:latin typeface="Century Gothic"/>
                <a:cs typeface="Century Gothic"/>
              </a:rPr>
              <a:t>Link</a:t>
            </a:r>
            <a:endParaRPr sz="2900">
              <a:latin typeface="Century Gothic"/>
              <a:cs typeface="Century Gothic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1129040" y="1955474"/>
            <a:ext cx="7158990" cy="8331834"/>
            <a:chOff x="11129040" y="1955474"/>
            <a:chExt cx="7158990" cy="8331834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47268" y="6269461"/>
              <a:ext cx="4240700" cy="4017446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29040" y="1955474"/>
              <a:ext cx="3840824" cy="44083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1071" rIns="0" bIns="0" rtlCol="0" vert="horz">
            <a:spAutoFit/>
          </a:bodyPr>
          <a:lstStyle/>
          <a:p>
            <a:pPr marL="1795780">
              <a:lnSpc>
                <a:spcPct val="100000"/>
              </a:lnSpc>
              <a:spcBef>
                <a:spcPts val="100"/>
              </a:spcBef>
            </a:pPr>
            <a:r>
              <a:rPr dirty="0" sz="8150" spc="-625"/>
              <a:t>C</a:t>
            </a:r>
            <a:r>
              <a:rPr dirty="0" sz="8150" spc="-1380"/>
              <a:t> </a:t>
            </a:r>
            <a:r>
              <a:rPr dirty="0" sz="8150" spc="-1395"/>
              <a:t>O</a:t>
            </a:r>
            <a:r>
              <a:rPr dirty="0" sz="8150" spc="-1380"/>
              <a:t> </a:t>
            </a:r>
            <a:r>
              <a:rPr dirty="0" sz="8150"/>
              <a:t>N</a:t>
            </a:r>
            <a:r>
              <a:rPr dirty="0" sz="8150" spc="-1380"/>
              <a:t> </a:t>
            </a:r>
            <a:r>
              <a:rPr dirty="0" sz="8150" spc="-1030"/>
              <a:t>T</a:t>
            </a:r>
            <a:r>
              <a:rPr dirty="0" sz="8150" spc="-1380"/>
              <a:t> </a:t>
            </a:r>
            <a:r>
              <a:rPr dirty="0" sz="8150" spc="175"/>
              <a:t>E</a:t>
            </a:r>
            <a:r>
              <a:rPr dirty="0" sz="8150" spc="-1375"/>
              <a:t> </a:t>
            </a:r>
            <a:r>
              <a:rPr dirty="0" sz="8150"/>
              <a:t>N</a:t>
            </a:r>
            <a:r>
              <a:rPr dirty="0" sz="8150" spc="-1380"/>
              <a:t> </a:t>
            </a:r>
            <a:r>
              <a:rPr dirty="0" sz="8150" spc="-1030"/>
              <a:t>T</a:t>
            </a:r>
            <a:r>
              <a:rPr dirty="0" sz="8150" spc="-1380"/>
              <a:t> </a:t>
            </a:r>
            <a:r>
              <a:rPr dirty="0" sz="8150" spc="35"/>
              <a:t>S</a:t>
            </a:r>
            <a:endParaRPr sz="8150"/>
          </a:p>
        </p:txBody>
      </p:sp>
      <p:sp>
        <p:nvSpPr>
          <p:cNvPr id="8" name="object 8" descr=""/>
          <p:cNvSpPr txBox="1"/>
          <p:nvPr/>
        </p:nvSpPr>
        <p:spPr>
          <a:xfrm>
            <a:off x="16419707" y="8930706"/>
            <a:ext cx="693420" cy="74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02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47538" y="480688"/>
            <a:ext cx="8757285" cy="8712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0985" algn="l"/>
              </a:tabLst>
            </a:pPr>
            <a:r>
              <a:rPr dirty="0" sz="5550" spc="-320"/>
              <a:t>R</a:t>
            </a:r>
            <a:r>
              <a:rPr dirty="0" sz="5550" spc="-1005"/>
              <a:t> </a:t>
            </a:r>
            <a:r>
              <a:rPr dirty="0" sz="5550" spc="1450"/>
              <a:t>t</a:t>
            </a:r>
            <a:r>
              <a:rPr dirty="0" sz="5550" spc="-1005"/>
              <a:t> </a:t>
            </a:r>
            <a:r>
              <a:rPr dirty="0" sz="5550" spc="-950"/>
              <a:t>O</a:t>
            </a:r>
            <a:r>
              <a:rPr dirty="0" sz="5550" spc="-1000"/>
              <a:t> </a:t>
            </a:r>
            <a:r>
              <a:rPr dirty="0" sz="5550" spc="220"/>
              <a:t>B</a:t>
            </a:r>
            <a:r>
              <a:rPr dirty="0" sz="5550" spc="-1005"/>
              <a:t> </a:t>
            </a:r>
            <a:r>
              <a:rPr dirty="0" sz="5550" spc="-760"/>
              <a:t>h</a:t>
            </a:r>
            <a:r>
              <a:rPr dirty="0" sz="5550" spc="-1005"/>
              <a:t> </a:t>
            </a:r>
            <a:r>
              <a:rPr dirty="0" sz="5550" spc="-345"/>
              <a:t>n</a:t>
            </a:r>
            <a:r>
              <a:rPr dirty="0" sz="5550" spc="-1000"/>
              <a:t> </a:t>
            </a:r>
            <a:r>
              <a:rPr dirty="0" sz="5550" spc="-475"/>
              <a:t>m</a:t>
            </a:r>
            <a:r>
              <a:rPr dirty="0" sz="5550"/>
              <a:t>	</a:t>
            </a:r>
            <a:r>
              <a:rPr dirty="0" sz="5550" spc="225"/>
              <a:t>s</a:t>
            </a:r>
            <a:r>
              <a:rPr dirty="0" sz="5550" spc="-1005"/>
              <a:t> </a:t>
            </a:r>
            <a:r>
              <a:rPr dirty="0" sz="5550" spc="-660"/>
              <a:t>Y</a:t>
            </a:r>
            <a:r>
              <a:rPr dirty="0" sz="5550" spc="-1005"/>
              <a:t> </a:t>
            </a:r>
            <a:r>
              <a:rPr dirty="0" sz="5550" spc="190"/>
              <a:t>A</a:t>
            </a:r>
            <a:r>
              <a:rPr dirty="0" sz="5550" spc="-1005"/>
              <a:t> </a:t>
            </a:r>
            <a:r>
              <a:rPr dirty="0" sz="5550" spc="-660"/>
              <a:t>Y</a:t>
            </a:r>
            <a:r>
              <a:rPr dirty="0" sz="5550" spc="-1005"/>
              <a:t> </a:t>
            </a:r>
            <a:r>
              <a:rPr dirty="0" sz="5550" spc="-345"/>
              <a:t>n</a:t>
            </a:r>
            <a:r>
              <a:rPr dirty="0" sz="5550" spc="-1005"/>
              <a:t> </a:t>
            </a:r>
            <a:r>
              <a:rPr dirty="0" sz="5550" spc="-415"/>
              <a:t>m</a:t>
            </a:r>
            <a:r>
              <a:rPr dirty="0" sz="5550" spc="-1000"/>
              <a:t> </a:t>
            </a:r>
            <a:r>
              <a:rPr dirty="0" sz="5550" spc="-345"/>
              <a:t>n</a:t>
            </a:r>
            <a:r>
              <a:rPr dirty="0" sz="5550" spc="-1005"/>
              <a:t> </a:t>
            </a:r>
            <a:r>
              <a:rPr dirty="0" sz="5550" spc="-1090"/>
              <a:t>m</a:t>
            </a:r>
            <a:r>
              <a:rPr dirty="0" sz="5550" spc="-1005"/>
              <a:t> </a:t>
            </a:r>
            <a:r>
              <a:rPr dirty="0" sz="5550" spc="-710"/>
              <a:t>Y</a:t>
            </a:r>
            <a:endParaRPr sz="555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8684" y="2376741"/>
            <a:ext cx="5884834" cy="456514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796114" y="2140005"/>
            <a:ext cx="9291320" cy="4511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0645">
              <a:lnSpc>
                <a:spcPct val="115399"/>
              </a:lnSpc>
              <a:spcBef>
                <a:spcPts val="100"/>
              </a:spcBef>
            </a:pPr>
            <a:r>
              <a:rPr dirty="0" sz="3250" spc="245">
                <a:solidFill>
                  <a:srgbClr val="6FFF00"/>
                </a:solidFill>
                <a:latin typeface="Trebuchet MS"/>
                <a:cs typeface="Trebuchet MS"/>
              </a:rPr>
              <a:t>There</a:t>
            </a:r>
            <a:r>
              <a:rPr dirty="0" sz="3250" spc="2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360">
                <a:solidFill>
                  <a:srgbClr val="6FFF00"/>
                </a:solidFill>
                <a:latin typeface="Trebuchet MS"/>
                <a:cs typeface="Trebuchet MS"/>
              </a:rPr>
              <a:t>was</a:t>
            </a:r>
            <a:r>
              <a:rPr dirty="0" sz="3250" spc="2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70">
                <a:solidFill>
                  <a:srgbClr val="6FFF00"/>
                </a:solidFill>
                <a:latin typeface="Trebuchet MS"/>
                <a:cs typeface="Trebuchet MS"/>
              </a:rPr>
              <a:t>a</a:t>
            </a:r>
            <a:r>
              <a:rPr dirty="0" sz="3250" spc="25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305">
                <a:solidFill>
                  <a:srgbClr val="6FFF00"/>
                </a:solidFill>
                <a:latin typeface="Trebuchet MS"/>
                <a:cs typeface="Trebuchet MS"/>
              </a:rPr>
              <a:t>need</a:t>
            </a:r>
            <a:r>
              <a:rPr dirty="0" sz="3250" spc="2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40">
                <a:solidFill>
                  <a:srgbClr val="6FFF00"/>
                </a:solidFill>
                <a:latin typeface="Trebuchet MS"/>
                <a:cs typeface="Trebuchet MS"/>
              </a:rPr>
              <a:t>for</a:t>
            </a:r>
            <a:r>
              <a:rPr dirty="0" sz="3250" spc="2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70">
                <a:solidFill>
                  <a:srgbClr val="6FFF00"/>
                </a:solidFill>
                <a:latin typeface="Trebuchet MS"/>
                <a:cs typeface="Trebuchet MS"/>
              </a:rPr>
              <a:t>a</a:t>
            </a:r>
            <a:r>
              <a:rPr dirty="0" sz="3250" spc="25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80">
                <a:solidFill>
                  <a:srgbClr val="6FFF00"/>
                </a:solidFill>
                <a:latin typeface="Trebuchet MS"/>
                <a:cs typeface="Trebuchet MS"/>
              </a:rPr>
              <a:t>personal</a:t>
            </a:r>
            <a:r>
              <a:rPr dirty="0" sz="3250" spc="2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60">
                <a:solidFill>
                  <a:srgbClr val="6FFF00"/>
                </a:solidFill>
                <a:latin typeface="Trebuchet MS"/>
                <a:cs typeface="Trebuchet MS"/>
              </a:rPr>
              <a:t>portfolio </a:t>
            </a:r>
            <a:r>
              <a:rPr dirty="0" sz="3250" spc="254">
                <a:solidFill>
                  <a:srgbClr val="6FFF00"/>
                </a:solidFill>
                <a:latin typeface="Trebuchet MS"/>
                <a:cs typeface="Trebuchet MS"/>
              </a:rPr>
              <a:t>website</a:t>
            </a:r>
            <a:r>
              <a:rPr dirty="0" sz="3250" spc="2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95">
                <a:solidFill>
                  <a:srgbClr val="6FFF00"/>
                </a:solidFill>
                <a:latin typeface="Trebuchet MS"/>
                <a:cs typeface="Trebuchet MS"/>
              </a:rPr>
              <a:t>that</a:t>
            </a:r>
            <a:r>
              <a:rPr dirty="0" sz="3250" spc="2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365">
                <a:solidFill>
                  <a:srgbClr val="6FFF00"/>
                </a:solidFill>
                <a:latin typeface="Trebuchet MS"/>
                <a:cs typeface="Trebuchet MS"/>
              </a:rPr>
              <a:t>showcases</a:t>
            </a:r>
            <a:r>
              <a:rPr dirty="0" sz="3250" spc="25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434">
                <a:solidFill>
                  <a:srgbClr val="6FFF00"/>
                </a:solidFill>
                <a:latin typeface="Trebuchet MS"/>
                <a:cs typeface="Trebuchet MS"/>
              </a:rPr>
              <a:t>my</a:t>
            </a:r>
            <a:r>
              <a:rPr dirty="0" sz="3250" spc="2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20">
                <a:solidFill>
                  <a:srgbClr val="6FFF00"/>
                </a:solidFill>
                <a:latin typeface="Trebuchet MS"/>
                <a:cs typeface="Trebuchet MS"/>
              </a:rPr>
              <a:t>education, technical</a:t>
            </a:r>
            <a:r>
              <a:rPr dirty="0" sz="3250" spc="26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75">
                <a:solidFill>
                  <a:srgbClr val="6FFF00"/>
                </a:solidFill>
                <a:latin typeface="Trebuchet MS"/>
                <a:cs typeface="Trebuchet MS"/>
              </a:rPr>
              <a:t>skills,</a:t>
            </a:r>
            <a:r>
              <a:rPr dirty="0" sz="3250" spc="26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85">
                <a:solidFill>
                  <a:srgbClr val="6FFF00"/>
                </a:solidFill>
                <a:latin typeface="Trebuchet MS"/>
                <a:cs typeface="Trebuchet MS"/>
              </a:rPr>
              <a:t>achievements,</a:t>
            </a:r>
            <a:r>
              <a:rPr dirty="0" sz="3250" spc="26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300">
                <a:solidFill>
                  <a:srgbClr val="6FFF00"/>
                </a:solidFill>
                <a:latin typeface="Trebuchet MS"/>
                <a:cs typeface="Trebuchet MS"/>
              </a:rPr>
              <a:t>and </a:t>
            </a:r>
            <a:r>
              <a:rPr dirty="0" sz="3250" spc="229">
                <a:solidFill>
                  <a:srgbClr val="6FFF00"/>
                </a:solidFill>
                <a:latin typeface="Trebuchet MS"/>
                <a:cs typeface="Trebuchet MS"/>
              </a:rPr>
              <a:t>contact</a:t>
            </a:r>
            <a:r>
              <a:rPr dirty="0" sz="3250" spc="26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35">
                <a:solidFill>
                  <a:srgbClr val="6FFF00"/>
                </a:solidFill>
                <a:latin typeface="Trebuchet MS"/>
                <a:cs typeface="Trebuchet MS"/>
              </a:rPr>
              <a:t>information</a:t>
            </a:r>
            <a:r>
              <a:rPr dirty="0" sz="3250" spc="26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75">
                <a:solidFill>
                  <a:srgbClr val="6FFF00"/>
                </a:solidFill>
                <a:latin typeface="Trebuchet MS"/>
                <a:cs typeface="Trebuchet MS"/>
              </a:rPr>
              <a:t>in</a:t>
            </a:r>
            <a:r>
              <a:rPr dirty="0" sz="3250" spc="26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70">
                <a:solidFill>
                  <a:srgbClr val="6FFF00"/>
                </a:solidFill>
                <a:latin typeface="Trebuchet MS"/>
                <a:cs typeface="Trebuchet MS"/>
              </a:rPr>
              <a:t>a</a:t>
            </a:r>
            <a:r>
              <a:rPr dirty="0" sz="3250" spc="26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60">
                <a:solidFill>
                  <a:srgbClr val="6FFF00"/>
                </a:solidFill>
                <a:latin typeface="Trebuchet MS"/>
                <a:cs typeface="Trebuchet MS"/>
              </a:rPr>
              <a:t>professional</a:t>
            </a:r>
            <a:r>
              <a:rPr dirty="0" sz="3250" spc="26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15">
                <a:solidFill>
                  <a:srgbClr val="6FFF00"/>
                </a:solidFill>
                <a:latin typeface="Trebuchet MS"/>
                <a:cs typeface="Trebuchet MS"/>
              </a:rPr>
              <a:t>way.</a:t>
            </a:r>
            <a:endParaRPr sz="32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rebuchet MS"/>
              <a:cs typeface="Trebuchet MS"/>
            </a:endParaRPr>
          </a:p>
          <a:p>
            <a:pPr marL="12700" marR="5080">
              <a:lnSpc>
                <a:spcPct val="115399"/>
              </a:lnSpc>
            </a:pPr>
            <a:r>
              <a:rPr dirty="0" sz="3250" spc="270">
                <a:solidFill>
                  <a:srgbClr val="6FFF00"/>
                </a:solidFill>
                <a:latin typeface="Trebuchet MS"/>
                <a:cs typeface="Trebuchet MS"/>
              </a:rPr>
              <a:t>The</a:t>
            </a:r>
            <a:r>
              <a:rPr dirty="0" sz="3250" spc="2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85">
                <a:solidFill>
                  <a:srgbClr val="6FFF00"/>
                </a:solidFill>
                <a:latin typeface="Trebuchet MS"/>
                <a:cs typeface="Trebuchet MS"/>
              </a:rPr>
              <a:t>challenge</a:t>
            </a:r>
            <a:r>
              <a:rPr dirty="0" sz="3250" spc="2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370">
                <a:solidFill>
                  <a:srgbClr val="6FFF00"/>
                </a:solidFill>
                <a:latin typeface="Trebuchet MS"/>
                <a:cs typeface="Trebuchet MS"/>
              </a:rPr>
              <a:t>was</a:t>
            </a:r>
            <a:r>
              <a:rPr dirty="0" sz="3250" spc="2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55">
                <a:solidFill>
                  <a:srgbClr val="6FFF00"/>
                </a:solidFill>
                <a:latin typeface="Trebuchet MS"/>
                <a:cs typeface="Trebuchet MS"/>
              </a:rPr>
              <a:t>to</a:t>
            </a:r>
            <a:r>
              <a:rPr dirty="0" sz="3250" spc="28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340">
                <a:solidFill>
                  <a:srgbClr val="6FFF00"/>
                </a:solidFill>
                <a:latin typeface="Trebuchet MS"/>
                <a:cs typeface="Trebuchet MS"/>
              </a:rPr>
              <a:t>design</a:t>
            </a:r>
            <a:r>
              <a:rPr dirty="0" sz="3250" spc="2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-25">
                <a:solidFill>
                  <a:srgbClr val="6FFF00"/>
                </a:solidFill>
                <a:latin typeface="Trebuchet MS"/>
                <a:cs typeface="Trebuchet MS"/>
              </a:rPr>
              <a:t>it</a:t>
            </a:r>
            <a:r>
              <a:rPr dirty="0" sz="3250" spc="290">
                <a:solidFill>
                  <a:srgbClr val="6FFF00"/>
                </a:solidFill>
                <a:latin typeface="Trebuchet MS"/>
                <a:cs typeface="Trebuchet MS"/>
              </a:rPr>
              <a:t> responsive,</a:t>
            </a:r>
            <a:r>
              <a:rPr dirty="0" sz="3250" spc="28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80">
                <a:solidFill>
                  <a:srgbClr val="6FFF00"/>
                </a:solidFill>
                <a:latin typeface="Trebuchet MS"/>
                <a:cs typeface="Trebuchet MS"/>
              </a:rPr>
              <a:t>modern,</a:t>
            </a:r>
            <a:r>
              <a:rPr dirty="0" sz="3250" spc="29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335">
                <a:solidFill>
                  <a:srgbClr val="6FFF00"/>
                </a:solidFill>
                <a:latin typeface="Trebuchet MS"/>
                <a:cs typeface="Trebuchet MS"/>
              </a:rPr>
              <a:t>and</a:t>
            </a:r>
            <a:r>
              <a:rPr dirty="0" sz="3250" spc="29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29">
                <a:solidFill>
                  <a:srgbClr val="6FFF00"/>
                </a:solidFill>
                <a:latin typeface="Trebuchet MS"/>
                <a:cs typeface="Trebuchet MS"/>
              </a:rPr>
              <a:t>interactive</a:t>
            </a:r>
            <a:r>
              <a:rPr dirty="0" sz="3250" spc="29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04">
                <a:solidFill>
                  <a:srgbClr val="6FFF00"/>
                </a:solidFill>
                <a:latin typeface="Trebuchet MS"/>
                <a:cs typeface="Trebuchet MS"/>
              </a:rPr>
              <a:t>while </a:t>
            </a:r>
            <a:r>
              <a:rPr dirty="0" sz="3250" spc="310">
                <a:solidFill>
                  <a:srgbClr val="6FFF00"/>
                </a:solidFill>
                <a:latin typeface="Trebuchet MS"/>
                <a:cs typeface="Trebuchet MS"/>
              </a:rPr>
              <a:t>being</a:t>
            </a:r>
            <a:r>
              <a:rPr dirty="0" sz="3250" spc="26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375">
                <a:solidFill>
                  <a:srgbClr val="6FFF00"/>
                </a:solidFill>
                <a:latin typeface="Trebuchet MS"/>
                <a:cs typeface="Trebuchet MS"/>
              </a:rPr>
              <a:t>easy</a:t>
            </a:r>
            <a:r>
              <a:rPr dirty="0" sz="3250" spc="28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155">
                <a:solidFill>
                  <a:srgbClr val="6FFF00"/>
                </a:solidFill>
                <a:latin typeface="Trebuchet MS"/>
                <a:cs typeface="Trebuchet MS"/>
              </a:rPr>
              <a:t>to</a:t>
            </a:r>
            <a:r>
              <a:rPr dirty="0" sz="3250" spc="28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250" spc="235">
                <a:solidFill>
                  <a:srgbClr val="6FFF00"/>
                </a:solidFill>
                <a:latin typeface="Trebuchet MS"/>
                <a:cs typeface="Trebuchet MS"/>
              </a:rPr>
              <a:t>maintain.</a:t>
            </a:r>
            <a:endParaRPr sz="325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526093"/>
            <a:ext cx="3908115" cy="3757127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03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78879" y="3488191"/>
              <a:ext cx="4295758" cy="33146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19012" y="619197"/>
            <a:ext cx="7731759" cy="8407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24910" algn="l"/>
              </a:tabLst>
            </a:pPr>
            <a:r>
              <a:rPr dirty="0" sz="5350" spc="145"/>
              <a:t>P</a:t>
            </a:r>
            <a:r>
              <a:rPr dirty="0" sz="5350" spc="-919"/>
              <a:t> </a:t>
            </a:r>
            <a:r>
              <a:rPr dirty="0" sz="5350"/>
              <a:t>R</a:t>
            </a:r>
            <a:r>
              <a:rPr dirty="0" sz="5350" spc="-919"/>
              <a:t> </a:t>
            </a:r>
            <a:r>
              <a:rPr dirty="0" sz="5350" spc="-915"/>
              <a:t>O</a:t>
            </a:r>
            <a:r>
              <a:rPr dirty="0" sz="5350" spc="-919"/>
              <a:t> </a:t>
            </a:r>
            <a:r>
              <a:rPr dirty="0" sz="5350" spc="1305"/>
              <a:t>J</a:t>
            </a:r>
            <a:r>
              <a:rPr dirty="0" sz="5350" spc="540"/>
              <a:t>E</a:t>
            </a:r>
            <a:r>
              <a:rPr dirty="0" sz="5350" spc="-919"/>
              <a:t> </a:t>
            </a:r>
            <a:r>
              <a:rPr dirty="0" sz="5350" spc="-409"/>
              <a:t>C</a:t>
            </a:r>
            <a:r>
              <a:rPr dirty="0" sz="5350" spc="-919"/>
              <a:t> </a:t>
            </a:r>
            <a:r>
              <a:rPr dirty="0" sz="5350" spc="-730"/>
              <a:t>T</a:t>
            </a:r>
            <a:r>
              <a:rPr dirty="0" sz="5350"/>
              <a:t>	</a:t>
            </a:r>
            <a:r>
              <a:rPr dirty="0" sz="5350" spc="-915"/>
              <a:t>O</a:t>
            </a:r>
            <a:r>
              <a:rPr dirty="0" sz="5350" spc="-925"/>
              <a:t> </a:t>
            </a:r>
            <a:r>
              <a:rPr dirty="0" sz="5350" spc="-245"/>
              <a:t>V</a:t>
            </a:r>
            <a:r>
              <a:rPr dirty="0" sz="5350" spc="-925"/>
              <a:t> </a:t>
            </a:r>
            <a:r>
              <a:rPr dirty="0" sz="5350" spc="114"/>
              <a:t>E</a:t>
            </a:r>
            <a:r>
              <a:rPr dirty="0" sz="5350" spc="-925"/>
              <a:t> </a:t>
            </a:r>
            <a:r>
              <a:rPr dirty="0" sz="5350"/>
              <a:t>R</a:t>
            </a:r>
            <a:r>
              <a:rPr dirty="0" sz="5350" spc="-925"/>
              <a:t> </a:t>
            </a:r>
            <a:r>
              <a:rPr dirty="0" sz="5350" spc="-245"/>
              <a:t>V</a:t>
            </a:r>
            <a:r>
              <a:rPr dirty="0" sz="5350" spc="-925"/>
              <a:t> </a:t>
            </a:r>
            <a:r>
              <a:rPr dirty="0" sz="5350" spc="60"/>
              <a:t>I</a:t>
            </a:r>
            <a:r>
              <a:rPr dirty="0" sz="5350" spc="-925"/>
              <a:t> </a:t>
            </a:r>
            <a:r>
              <a:rPr dirty="0" sz="5350" spc="114"/>
              <a:t>E</a:t>
            </a:r>
            <a:r>
              <a:rPr dirty="0" sz="5350" spc="-919"/>
              <a:t> </a:t>
            </a:r>
            <a:r>
              <a:rPr dirty="0" sz="5350" spc="540"/>
              <a:t>W</a:t>
            </a:r>
            <a:endParaRPr sz="5350"/>
          </a:p>
        </p:txBody>
      </p:sp>
      <p:grpSp>
        <p:nvGrpSpPr>
          <p:cNvPr id="6" name="object 6" descr=""/>
          <p:cNvGrpSpPr/>
          <p:nvPr/>
        </p:nvGrpSpPr>
        <p:grpSpPr>
          <a:xfrm>
            <a:off x="2240164" y="2409158"/>
            <a:ext cx="312420" cy="4204335"/>
            <a:chOff x="2240164" y="2409158"/>
            <a:chExt cx="312420" cy="420433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4032" y="2409158"/>
              <a:ext cx="178403" cy="17836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164" y="4261297"/>
              <a:ext cx="186023" cy="18601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164" y="6427225"/>
              <a:ext cx="186023" cy="186023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947301" y="3475423"/>
            <a:ext cx="819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0">
                <a:solidFill>
                  <a:srgbClr val="535353"/>
                </a:solidFill>
                <a:latin typeface="Trebuchet MS"/>
                <a:cs typeface="Trebuchet MS"/>
              </a:rPr>
              <a:t>.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04</a:t>
            </a:r>
            <a:endParaRPr sz="47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657762" y="1944037"/>
            <a:ext cx="10659110" cy="3459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100"/>
              </a:spcBef>
            </a:pPr>
            <a:r>
              <a:rPr dirty="0" sz="3800" spc="315">
                <a:solidFill>
                  <a:srgbClr val="6FFF00"/>
                </a:solidFill>
                <a:latin typeface="Trebuchet MS"/>
                <a:cs typeface="Trebuchet MS"/>
              </a:rPr>
              <a:t>This</a:t>
            </a:r>
            <a:r>
              <a:rPr dirty="0" sz="3800" spc="35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220">
                <a:solidFill>
                  <a:srgbClr val="6FFF00"/>
                </a:solidFill>
                <a:latin typeface="Trebuchet MS"/>
                <a:cs typeface="Trebuchet MS"/>
              </a:rPr>
              <a:t>project</a:t>
            </a:r>
            <a:r>
              <a:rPr dirty="0" sz="3800" spc="35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265">
                <a:solidFill>
                  <a:srgbClr val="6FFF00"/>
                </a:solidFill>
                <a:latin typeface="Trebuchet MS"/>
                <a:cs typeface="Trebuchet MS"/>
              </a:rPr>
              <a:t>is</a:t>
            </a:r>
            <a:r>
              <a:rPr dirty="0" sz="3800" spc="35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320">
                <a:solidFill>
                  <a:srgbClr val="6FFF00"/>
                </a:solidFill>
                <a:latin typeface="Trebuchet MS"/>
                <a:cs typeface="Trebuchet MS"/>
              </a:rPr>
              <a:t>a</a:t>
            </a:r>
            <a:r>
              <a:rPr dirty="0" sz="3800" spc="36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390">
                <a:solidFill>
                  <a:srgbClr val="6FFF00"/>
                </a:solidFill>
                <a:latin typeface="Trebuchet MS"/>
                <a:cs typeface="Trebuchet MS"/>
              </a:rPr>
              <a:t>responsive</a:t>
            </a:r>
            <a:r>
              <a:rPr dirty="0" sz="3800" spc="35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225">
                <a:solidFill>
                  <a:srgbClr val="6FFF00"/>
                </a:solidFill>
                <a:latin typeface="Trebuchet MS"/>
                <a:cs typeface="Trebuchet MS"/>
              </a:rPr>
              <a:t>portfolio </a:t>
            </a:r>
            <a:r>
              <a:rPr dirty="0" sz="3800" spc="325">
                <a:solidFill>
                  <a:srgbClr val="6FFF00"/>
                </a:solidFill>
                <a:latin typeface="Trebuchet MS"/>
                <a:cs typeface="Trebuchet MS"/>
              </a:rPr>
              <a:t>website</a:t>
            </a:r>
            <a:r>
              <a:rPr dirty="0" sz="3800" spc="3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370">
                <a:solidFill>
                  <a:srgbClr val="6FFF00"/>
                </a:solidFill>
                <a:latin typeface="Trebuchet MS"/>
                <a:cs typeface="Trebuchet MS"/>
              </a:rPr>
              <a:t>developed</a:t>
            </a:r>
            <a:r>
              <a:rPr dirty="0" sz="3800" spc="3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420">
                <a:solidFill>
                  <a:srgbClr val="6FFF00"/>
                </a:solidFill>
                <a:latin typeface="Trebuchet MS"/>
                <a:cs typeface="Trebuchet MS"/>
              </a:rPr>
              <a:t>using</a:t>
            </a:r>
            <a:r>
              <a:rPr dirty="0" sz="3800" spc="35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310">
                <a:solidFill>
                  <a:srgbClr val="6FFF00"/>
                </a:solidFill>
                <a:latin typeface="Trebuchet MS"/>
                <a:cs typeface="Trebuchet MS"/>
              </a:rPr>
              <a:t>HTML,</a:t>
            </a:r>
            <a:r>
              <a:rPr dirty="0" sz="3800" spc="3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434">
                <a:solidFill>
                  <a:srgbClr val="6FFF00"/>
                </a:solidFill>
                <a:latin typeface="Trebuchet MS"/>
                <a:cs typeface="Trebuchet MS"/>
              </a:rPr>
              <a:t>CSS,</a:t>
            </a:r>
            <a:r>
              <a:rPr dirty="0" sz="3800" spc="3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800" spc="380">
                <a:solidFill>
                  <a:srgbClr val="6FFF00"/>
                </a:solidFill>
                <a:latin typeface="Trebuchet MS"/>
                <a:cs typeface="Trebuchet MS"/>
              </a:rPr>
              <a:t>and </a:t>
            </a:r>
            <a:r>
              <a:rPr dirty="0" sz="3800" spc="225">
                <a:solidFill>
                  <a:srgbClr val="6FFF00"/>
                </a:solidFill>
                <a:latin typeface="Trebuchet MS"/>
                <a:cs typeface="Trebuchet MS"/>
              </a:rPr>
              <a:t>JavaScript.</a:t>
            </a:r>
            <a:endParaRPr sz="3800">
              <a:latin typeface="Trebuchet MS"/>
              <a:cs typeface="Trebuchet MS"/>
            </a:endParaRPr>
          </a:p>
          <a:p>
            <a:pPr marL="12700" marR="134620">
              <a:lnSpc>
                <a:spcPts val="5550"/>
              </a:lnSpc>
              <a:spcBef>
                <a:spcPts val="75"/>
              </a:spcBef>
            </a:pPr>
            <a:r>
              <a:rPr dirty="0" sz="4000">
                <a:solidFill>
                  <a:srgbClr val="6FFF00"/>
                </a:solidFill>
                <a:latin typeface="Trebuchet MS"/>
                <a:cs typeface="Trebuchet MS"/>
              </a:rPr>
              <a:t>It</a:t>
            </a:r>
            <a:r>
              <a:rPr dirty="0" sz="4000" spc="10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225">
                <a:solidFill>
                  <a:srgbClr val="6FFF00"/>
                </a:solidFill>
                <a:latin typeface="Trebuchet MS"/>
                <a:cs typeface="Trebuchet MS"/>
              </a:rPr>
              <a:t>includes</a:t>
            </a:r>
            <a:r>
              <a:rPr dirty="0" sz="4000" spc="10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160">
                <a:solidFill>
                  <a:srgbClr val="6FFF00"/>
                </a:solidFill>
                <a:latin typeface="Trebuchet MS"/>
                <a:cs typeface="Trebuchet MS"/>
              </a:rPr>
              <a:t>multiple</a:t>
            </a:r>
            <a:r>
              <a:rPr dirty="0" sz="4000" spc="11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200">
                <a:solidFill>
                  <a:srgbClr val="6FFF00"/>
                </a:solidFill>
                <a:latin typeface="Trebuchet MS"/>
                <a:cs typeface="Trebuchet MS"/>
              </a:rPr>
              <a:t>sections:</a:t>
            </a:r>
            <a:r>
              <a:rPr dirty="0" sz="4000" spc="10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250">
                <a:solidFill>
                  <a:srgbClr val="6FFF00"/>
                </a:solidFill>
                <a:latin typeface="Trebuchet MS"/>
                <a:cs typeface="Trebuchet MS"/>
              </a:rPr>
              <a:t>Home, </a:t>
            </a:r>
            <a:r>
              <a:rPr dirty="0" sz="4000" spc="195">
                <a:solidFill>
                  <a:srgbClr val="6FFF00"/>
                </a:solidFill>
                <a:latin typeface="Trebuchet MS"/>
                <a:cs typeface="Trebuchet MS"/>
              </a:rPr>
              <a:t>Education,</a:t>
            </a:r>
            <a:r>
              <a:rPr dirty="0" sz="4000" spc="8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140">
                <a:solidFill>
                  <a:srgbClr val="6FFF00"/>
                </a:solidFill>
                <a:latin typeface="Trebuchet MS"/>
                <a:cs typeface="Trebuchet MS"/>
              </a:rPr>
              <a:t>Skills,</a:t>
            </a:r>
            <a:r>
              <a:rPr dirty="0" sz="4000" spc="8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250">
                <a:solidFill>
                  <a:srgbClr val="6FFF00"/>
                </a:solidFill>
                <a:latin typeface="Trebuchet MS"/>
                <a:cs typeface="Trebuchet MS"/>
              </a:rPr>
              <a:t>About</a:t>
            </a:r>
            <a:r>
              <a:rPr dirty="0" sz="4000" spc="8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220">
                <a:solidFill>
                  <a:srgbClr val="6FFF00"/>
                </a:solidFill>
                <a:latin typeface="Trebuchet MS"/>
                <a:cs typeface="Trebuchet MS"/>
              </a:rPr>
              <a:t>Me,</a:t>
            </a:r>
            <a:r>
              <a:rPr dirty="0" sz="4000" spc="8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325">
                <a:solidFill>
                  <a:srgbClr val="6FFF00"/>
                </a:solidFill>
                <a:latin typeface="Trebuchet MS"/>
                <a:cs typeface="Trebuchet MS"/>
              </a:rPr>
              <a:t>and</a:t>
            </a:r>
            <a:r>
              <a:rPr dirty="0" sz="4000" spc="8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150">
                <a:solidFill>
                  <a:srgbClr val="6FFF00"/>
                </a:solidFill>
                <a:latin typeface="Trebuchet MS"/>
                <a:cs typeface="Trebuchet MS"/>
              </a:rPr>
              <a:t>Contact.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96114" y="5644948"/>
            <a:ext cx="84455" cy="246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50">
                <a:solidFill>
                  <a:srgbClr val="535353"/>
                </a:solidFill>
                <a:latin typeface="Trebuchet MS"/>
                <a:cs typeface="Trebuchet MS"/>
              </a:rPr>
              <a:t>.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657762" y="5944604"/>
            <a:ext cx="9475470" cy="2139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4000" spc="315">
                <a:solidFill>
                  <a:srgbClr val="6FFF00"/>
                </a:solidFill>
                <a:latin typeface="Trebuchet MS"/>
                <a:cs typeface="Trebuchet MS"/>
              </a:rPr>
              <a:t>The</a:t>
            </a:r>
            <a:r>
              <a:rPr dirty="0" sz="4000" spc="32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409">
                <a:solidFill>
                  <a:srgbClr val="6FFF00"/>
                </a:solidFill>
                <a:latin typeface="Trebuchet MS"/>
                <a:cs typeface="Trebuchet MS"/>
              </a:rPr>
              <a:t>design</a:t>
            </a:r>
            <a:r>
              <a:rPr dirty="0" sz="4000" spc="32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270">
                <a:solidFill>
                  <a:srgbClr val="6FFF00"/>
                </a:solidFill>
                <a:latin typeface="Trebuchet MS"/>
                <a:cs typeface="Trebuchet MS"/>
              </a:rPr>
              <a:t>is</a:t>
            </a:r>
            <a:r>
              <a:rPr dirty="0" sz="4000" spc="32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405">
                <a:solidFill>
                  <a:srgbClr val="6FFF00"/>
                </a:solidFill>
                <a:latin typeface="Trebuchet MS"/>
                <a:cs typeface="Trebuchet MS"/>
              </a:rPr>
              <a:t>enhanced</a:t>
            </a:r>
            <a:r>
              <a:rPr dirty="0" sz="4000" spc="32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204">
                <a:solidFill>
                  <a:srgbClr val="6FFF00"/>
                </a:solidFill>
                <a:latin typeface="Trebuchet MS"/>
                <a:cs typeface="Trebuchet MS"/>
              </a:rPr>
              <a:t>with </a:t>
            </a:r>
            <a:r>
              <a:rPr dirty="0" sz="4000" spc="320">
                <a:solidFill>
                  <a:srgbClr val="6FFF00"/>
                </a:solidFill>
                <a:latin typeface="Trebuchet MS"/>
                <a:cs typeface="Trebuchet MS"/>
              </a:rPr>
              <a:t>animations,</a:t>
            </a:r>
            <a:r>
              <a:rPr dirty="0" sz="4000" spc="34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210">
                <a:solidFill>
                  <a:srgbClr val="6FFF00"/>
                </a:solidFill>
                <a:latin typeface="Trebuchet MS"/>
                <a:cs typeface="Trebuchet MS"/>
              </a:rPr>
              <a:t>dark/light</a:t>
            </a:r>
            <a:r>
              <a:rPr dirty="0" sz="4000" spc="34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340">
                <a:solidFill>
                  <a:srgbClr val="6FFF00"/>
                </a:solidFill>
                <a:latin typeface="Trebuchet MS"/>
                <a:cs typeface="Trebuchet MS"/>
              </a:rPr>
              <a:t>themes, </a:t>
            </a:r>
            <a:r>
              <a:rPr dirty="0" sz="4000" spc="380">
                <a:solidFill>
                  <a:srgbClr val="6FFF00"/>
                </a:solidFill>
                <a:latin typeface="Trebuchet MS"/>
                <a:cs typeface="Trebuchet MS"/>
              </a:rPr>
              <a:t>and </a:t>
            </a:r>
            <a:r>
              <a:rPr dirty="0" sz="4000" spc="270">
                <a:solidFill>
                  <a:srgbClr val="6FFF00"/>
                </a:solidFill>
                <a:latin typeface="Trebuchet MS"/>
                <a:cs typeface="Trebuchet MS"/>
              </a:rPr>
              <a:t>interactive</a:t>
            </a:r>
            <a:r>
              <a:rPr dirty="0" sz="4000" spc="35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4000" spc="200">
                <a:solidFill>
                  <a:srgbClr val="6FFF00"/>
                </a:solidFill>
                <a:latin typeface="Trebuchet MS"/>
                <a:cs typeface="Trebuchet MS"/>
              </a:rPr>
              <a:t>effects.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1" y="0"/>
              <a:ext cx="2400299" cy="294411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9" y="0"/>
              <a:ext cx="2349498" cy="30093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61" y="0"/>
              <a:ext cx="2298667" cy="3061136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15" y="0"/>
              <a:ext cx="2247899" cy="311718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33" y="0"/>
              <a:ext cx="2197098" cy="317348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095" y="0"/>
              <a:ext cx="2146297" cy="322783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7" y="0"/>
              <a:ext cx="2095499" cy="327422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0"/>
              <a:ext cx="2045482" cy="332390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28" y="0"/>
              <a:ext cx="1981199" cy="337422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13" y="0"/>
              <a:ext cx="1930398" cy="343098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588" y="0"/>
              <a:ext cx="1866899" cy="34829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56" y="0"/>
              <a:ext cx="1816098" cy="353287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031" y="0"/>
              <a:ext cx="2044698" cy="3256422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59" y="0"/>
              <a:ext cx="2273298" cy="298370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172" y="0"/>
              <a:ext cx="2527267" cy="2732818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549" y="0"/>
              <a:ext cx="2768598" cy="246414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304" y="0"/>
              <a:ext cx="3022567" cy="220679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946" y="0"/>
              <a:ext cx="3289279" cy="1955453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04" y="0"/>
              <a:ext cx="3553724" cy="1700476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389" y="0"/>
              <a:ext cx="3821765" cy="1447293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62" y="0"/>
              <a:ext cx="4102120" cy="119505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34" y="0"/>
              <a:ext cx="4379671" cy="993087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0" y="0"/>
              <a:ext cx="4659995" cy="892268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4099570" y="2342601"/>
            <a:ext cx="6192520" cy="5664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825" marR="43180" indent="-365760">
              <a:lnSpc>
                <a:spcPct val="116700"/>
              </a:lnSpc>
              <a:spcBef>
                <a:spcPts val="95"/>
              </a:spcBef>
              <a:buAutoNum type="arabicPeriod"/>
              <a:tabLst>
                <a:tab pos="377825" algn="l"/>
                <a:tab pos="862330" algn="l"/>
              </a:tabLst>
            </a:pPr>
            <a:r>
              <a:rPr dirty="0" sz="3000">
                <a:solidFill>
                  <a:srgbClr val="6FFF00"/>
                </a:solidFill>
                <a:latin typeface="Trebuchet MS"/>
                <a:cs typeface="Trebuchet MS"/>
              </a:rPr>
              <a:t>	</a:t>
            </a:r>
            <a:r>
              <a:rPr dirty="0" sz="3000" spc="225">
                <a:solidFill>
                  <a:srgbClr val="6FFF00"/>
                </a:solidFill>
                <a:latin typeface="Trebuchet MS"/>
                <a:cs typeface="Trebuchet MS"/>
              </a:rPr>
              <a:t>Recruiters</a:t>
            </a:r>
            <a:r>
              <a:rPr dirty="0" sz="3000" spc="21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185">
                <a:solidFill>
                  <a:srgbClr val="6FFF00"/>
                </a:solidFill>
                <a:latin typeface="Trebuchet MS"/>
                <a:cs typeface="Trebuchet MS"/>
              </a:rPr>
              <a:t>To</a:t>
            </a:r>
            <a:r>
              <a:rPr dirty="0" sz="3000" spc="22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235">
                <a:solidFill>
                  <a:srgbClr val="6FFF00"/>
                </a:solidFill>
                <a:latin typeface="Trebuchet MS"/>
                <a:cs typeface="Trebuchet MS"/>
              </a:rPr>
              <a:t>evaluate</a:t>
            </a:r>
            <a:r>
              <a:rPr dirty="0" sz="3000" spc="21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370">
                <a:solidFill>
                  <a:srgbClr val="6FFF00"/>
                </a:solidFill>
                <a:latin typeface="Trebuchet MS"/>
                <a:cs typeface="Trebuchet MS"/>
              </a:rPr>
              <a:t>my </a:t>
            </a:r>
            <a:r>
              <a:rPr dirty="0" sz="3000" spc="185">
                <a:solidFill>
                  <a:srgbClr val="6FFF00"/>
                </a:solidFill>
                <a:latin typeface="Trebuchet MS"/>
                <a:cs typeface="Trebuchet MS"/>
              </a:rPr>
              <a:t>skills</a:t>
            </a:r>
            <a:r>
              <a:rPr dirty="0" sz="3000" spc="210">
                <a:solidFill>
                  <a:srgbClr val="6FFF00"/>
                </a:solidFill>
                <a:latin typeface="Trebuchet MS"/>
                <a:cs typeface="Trebuchet MS"/>
              </a:rPr>
              <a:t> &amp;</a:t>
            </a:r>
            <a:r>
              <a:rPr dirty="0" sz="3000" spc="21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165">
                <a:solidFill>
                  <a:srgbClr val="6FFF00"/>
                </a:solidFill>
                <a:latin typeface="Trebuchet MS"/>
                <a:cs typeface="Trebuchet MS"/>
              </a:rPr>
              <a:t>projects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6FFF00"/>
              </a:buClr>
              <a:buFont typeface="Trebuchet MS"/>
              <a:buAutoNum type="arabicPeriod"/>
            </a:pPr>
            <a:endParaRPr sz="3000">
              <a:latin typeface="Trebuchet MS"/>
              <a:cs typeface="Trebuchet MS"/>
            </a:endParaRPr>
          </a:p>
          <a:p>
            <a:pPr marL="386715" marR="572135" indent="-374650">
              <a:lnSpc>
                <a:spcPct val="116700"/>
              </a:lnSpc>
              <a:spcBef>
                <a:spcPts val="5"/>
              </a:spcBef>
              <a:buAutoNum type="arabicPeriod"/>
              <a:tabLst>
                <a:tab pos="386715" algn="l"/>
              </a:tabLst>
            </a:pPr>
            <a:r>
              <a:rPr dirty="0" sz="3000" spc="265">
                <a:solidFill>
                  <a:srgbClr val="6FFF00"/>
                </a:solidFill>
                <a:latin typeface="Trebuchet MS"/>
                <a:cs typeface="Trebuchet MS"/>
              </a:rPr>
              <a:t>Academic</a:t>
            </a:r>
            <a:r>
              <a:rPr dirty="0" sz="3000" spc="20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175">
                <a:solidFill>
                  <a:srgbClr val="6FFF00"/>
                </a:solidFill>
                <a:latin typeface="Trebuchet MS"/>
                <a:cs typeface="Trebuchet MS"/>
              </a:rPr>
              <a:t>faculty</a:t>
            </a:r>
            <a:r>
              <a:rPr dirty="0" sz="3000" spc="20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160">
                <a:solidFill>
                  <a:srgbClr val="6FFF00"/>
                </a:solidFill>
                <a:latin typeface="Trebuchet MS"/>
                <a:cs typeface="Trebuchet MS"/>
              </a:rPr>
              <a:t>For </a:t>
            </a:r>
            <a:r>
              <a:rPr dirty="0" sz="3000" spc="300">
                <a:solidFill>
                  <a:srgbClr val="6FFF00"/>
                </a:solidFill>
                <a:latin typeface="Trebuchet MS"/>
                <a:cs typeface="Trebuchet MS"/>
              </a:rPr>
              <a:t>showcasing</a:t>
            </a:r>
            <a:r>
              <a:rPr dirty="0" sz="3000" spc="21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265">
                <a:solidFill>
                  <a:srgbClr val="6FFF00"/>
                </a:solidFill>
                <a:latin typeface="Trebuchet MS"/>
                <a:cs typeface="Trebuchet MS"/>
              </a:rPr>
              <a:t>achievements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Clr>
                <a:srgbClr val="6FFF00"/>
              </a:buClr>
              <a:buFont typeface="Trebuchet MS"/>
              <a:buAutoNum type="arabicPeriod"/>
            </a:pPr>
            <a:endParaRPr sz="3000">
              <a:latin typeface="Trebuchet MS"/>
              <a:cs typeface="Trebuchet MS"/>
            </a:endParaRPr>
          </a:p>
          <a:p>
            <a:pPr marL="386715" marR="5080" indent="-374650">
              <a:lnSpc>
                <a:spcPct val="116700"/>
              </a:lnSpc>
              <a:spcBef>
                <a:spcPts val="5"/>
              </a:spcBef>
              <a:buAutoNum type="arabicPeriod"/>
              <a:tabLst>
                <a:tab pos="386715" algn="l"/>
              </a:tabLst>
            </a:pPr>
            <a:r>
              <a:rPr dirty="0" sz="3000" spc="229">
                <a:solidFill>
                  <a:srgbClr val="6FFF00"/>
                </a:solidFill>
                <a:latin typeface="Trebuchet MS"/>
                <a:cs typeface="Trebuchet MS"/>
              </a:rPr>
              <a:t>Peers/Colleagues</a:t>
            </a:r>
            <a:r>
              <a:rPr dirty="0" sz="3000" spc="28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175">
                <a:solidFill>
                  <a:srgbClr val="6FFF00"/>
                </a:solidFill>
                <a:latin typeface="Trebuchet MS"/>
                <a:cs typeface="Trebuchet MS"/>
              </a:rPr>
              <a:t>For </a:t>
            </a:r>
            <a:r>
              <a:rPr dirty="0" sz="3000" spc="210">
                <a:solidFill>
                  <a:srgbClr val="6FFF00"/>
                </a:solidFill>
                <a:latin typeface="Trebuchet MS"/>
                <a:cs typeface="Trebuchet MS"/>
              </a:rPr>
              <a:t>collaboration</a:t>
            </a:r>
            <a:r>
              <a:rPr dirty="0" sz="3000" spc="25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300">
                <a:solidFill>
                  <a:srgbClr val="6FFF00"/>
                </a:solidFill>
                <a:latin typeface="Trebuchet MS"/>
                <a:cs typeface="Trebuchet MS"/>
              </a:rPr>
              <a:t>and</a:t>
            </a:r>
            <a:r>
              <a:rPr dirty="0" sz="3000" spc="25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210">
                <a:solidFill>
                  <a:srgbClr val="6FFF00"/>
                </a:solidFill>
                <a:latin typeface="Trebuchet MS"/>
                <a:cs typeface="Trebuchet MS"/>
              </a:rPr>
              <a:t>inspiration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6FFF00"/>
              </a:buClr>
              <a:buFont typeface="Trebuchet MS"/>
              <a:buAutoNum type="arabicPeriod"/>
            </a:pPr>
            <a:endParaRPr sz="3000">
              <a:latin typeface="Trebuchet MS"/>
              <a:cs typeface="Trebuchet MS"/>
            </a:endParaRPr>
          </a:p>
          <a:p>
            <a:pPr marL="386715" marR="949325" indent="-374650">
              <a:lnSpc>
                <a:spcPct val="116700"/>
              </a:lnSpc>
              <a:buAutoNum type="arabicPeriod"/>
              <a:tabLst>
                <a:tab pos="386715" algn="l"/>
              </a:tabLst>
            </a:pPr>
            <a:r>
              <a:rPr dirty="0" sz="3000" spc="254">
                <a:solidFill>
                  <a:srgbClr val="6FFF00"/>
                </a:solidFill>
                <a:latin typeface="Trebuchet MS"/>
                <a:cs typeface="Trebuchet MS"/>
              </a:rPr>
              <a:t>Myself</a:t>
            </a:r>
            <a:r>
              <a:rPr dirty="0" sz="3000" spc="22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340">
                <a:solidFill>
                  <a:srgbClr val="6FFF00"/>
                </a:solidFill>
                <a:latin typeface="Trebuchet MS"/>
                <a:cs typeface="Trebuchet MS"/>
              </a:rPr>
              <a:t>As</a:t>
            </a:r>
            <a:r>
              <a:rPr dirty="0" sz="3000" spc="22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250">
                <a:solidFill>
                  <a:srgbClr val="6FFF00"/>
                </a:solidFill>
                <a:latin typeface="Trebuchet MS"/>
                <a:cs typeface="Trebuchet MS"/>
              </a:rPr>
              <a:t>a</a:t>
            </a:r>
            <a:r>
              <a:rPr dirty="0" sz="3000" spc="225">
                <a:solidFill>
                  <a:srgbClr val="6FFF00"/>
                </a:solidFill>
                <a:latin typeface="Trebuchet MS"/>
                <a:cs typeface="Trebuchet MS"/>
              </a:rPr>
              <a:t> professional </a:t>
            </a:r>
            <a:r>
              <a:rPr dirty="0" sz="3000" spc="204">
                <a:solidFill>
                  <a:srgbClr val="6FFF00"/>
                </a:solidFill>
                <a:latin typeface="Trebuchet MS"/>
                <a:cs typeface="Trebuchet MS"/>
              </a:rPr>
              <a:t>online</a:t>
            </a:r>
            <a:r>
              <a:rPr dirty="0" sz="3000" spc="23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3000" spc="260">
                <a:solidFill>
                  <a:srgbClr val="6FFF00"/>
                </a:solidFill>
                <a:latin typeface="Trebuchet MS"/>
                <a:cs typeface="Trebuchet MS"/>
              </a:rPr>
              <a:t>presence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0" y="3476426"/>
            <a:ext cx="17825720" cy="6807200"/>
            <a:chOff x="0" y="3476426"/>
            <a:chExt cx="17825720" cy="6807200"/>
          </a:xfrm>
        </p:grpSpPr>
        <p:pic>
          <p:nvPicPr>
            <p:cNvPr id="29" name="object 2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88283" y="3476426"/>
              <a:ext cx="6836938" cy="3971909"/>
            </a:xfrm>
            <a:prstGeom prst="rect">
              <a:avLst/>
            </a:prstGeom>
          </p:spPr>
        </p:pic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5247538" y="569993"/>
            <a:ext cx="6717665" cy="12674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16885" algn="l"/>
              </a:tabLst>
            </a:pPr>
            <a:r>
              <a:rPr dirty="0" sz="8150" spc="175"/>
              <a:t>E</a:t>
            </a:r>
            <a:r>
              <a:rPr dirty="0" sz="8150" spc="-1310"/>
              <a:t> </a:t>
            </a:r>
            <a:r>
              <a:rPr dirty="0" sz="8150"/>
              <a:t>N</a:t>
            </a:r>
            <a:r>
              <a:rPr dirty="0" sz="8150" spc="-1310"/>
              <a:t> </a:t>
            </a:r>
            <a:r>
              <a:rPr dirty="0" sz="8150" spc="-725"/>
              <a:t>D</a:t>
            </a:r>
            <a:r>
              <a:rPr dirty="0" sz="8150"/>
              <a:t>	</a:t>
            </a:r>
            <a:r>
              <a:rPr dirty="0" sz="8150" spc="-565"/>
              <a:t>U</a:t>
            </a:r>
            <a:r>
              <a:rPr dirty="0" sz="8150" spc="-1310"/>
              <a:t> </a:t>
            </a:r>
            <a:r>
              <a:rPr dirty="0" sz="8150" spc="85"/>
              <a:t>S</a:t>
            </a:r>
            <a:r>
              <a:rPr dirty="0" sz="8150" spc="-1310"/>
              <a:t> </a:t>
            </a:r>
            <a:r>
              <a:rPr dirty="0" sz="8150" spc="175"/>
              <a:t>E</a:t>
            </a:r>
            <a:r>
              <a:rPr dirty="0" sz="8150" spc="-1310"/>
              <a:t> </a:t>
            </a:r>
            <a:r>
              <a:rPr dirty="0" sz="8150" spc="50"/>
              <a:t>R</a:t>
            </a:r>
            <a:r>
              <a:rPr dirty="0" sz="8150" spc="-1305"/>
              <a:t> </a:t>
            </a:r>
            <a:r>
              <a:rPr dirty="0" sz="8150" spc="35"/>
              <a:t>S</a:t>
            </a:r>
            <a:endParaRPr sz="8150"/>
          </a:p>
        </p:txBody>
      </p:sp>
      <p:sp>
        <p:nvSpPr>
          <p:cNvPr id="32" name="object 32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05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760876" y="2010636"/>
            <a:ext cx="5775960" cy="5911850"/>
          </a:xfrm>
          <a:prstGeom prst="rect">
            <a:avLst/>
          </a:prstGeom>
        </p:spPr>
        <p:txBody>
          <a:bodyPr wrap="square" lIns="0" tIns="247015" rIns="0" bIns="0" rtlCol="0" vert="horz">
            <a:spAutoFit/>
          </a:bodyPr>
          <a:lstStyle/>
          <a:p>
            <a:pPr marL="367030" indent="-354330">
              <a:lnSpc>
                <a:spcPct val="100000"/>
              </a:lnSpc>
              <a:spcBef>
                <a:spcPts val="1945"/>
              </a:spcBef>
              <a:buSzPct val="96551"/>
              <a:buAutoNum type="arabicPeriod"/>
              <a:tabLst>
                <a:tab pos="367030" algn="l"/>
              </a:tabLst>
            </a:pPr>
            <a:r>
              <a:rPr dirty="0" sz="2900" spc="310">
                <a:solidFill>
                  <a:srgbClr val="6FFF00"/>
                </a:solidFill>
                <a:latin typeface="Trebuchet MS"/>
                <a:cs typeface="Trebuchet MS"/>
              </a:rPr>
              <a:t>HTML5</a:t>
            </a:r>
            <a:r>
              <a:rPr dirty="0" sz="2900" spc="229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10">
                <a:solidFill>
                  <a:srgbClr val="6FFF00"/>
                </a:solidFill>
                <a:latin typeface="Trebuchet MS"/>
                <a:cs typeface="Trebuchet MS"/>
              </a:rPr>
              <a:t>Structure</a:t>
            </a:r>
            <a:endParaRPr sz="2900">
              <a:latin typeface="Trebuchet MS"/>
              <a:cs typeface="Trebuchet MS"/>
            </a:endParaRPr>
          </a:p>
          <a:p>
            <a:pPr algn="r" marL="361950" marR="857250" indent="-361950">
              <a:lnSpc>
                <a:spcPct val="100000"/>
              </a:lnSpc>
              <a:spcBef>
                <a:spcPts val="1845"/>
              </a:spcBef>
              <a:buSzPct val="96551"/>
              <a:buAutoNum type="arabicPeriod"/>
              <a:tabLst>
                <a:tab pos="361950" algn="l"/>
              </a:tabLst>
            </a:pPr>
            <a:r>
              <a:rPr dirty="0" sz="2900" spc="360">
                <a:solidFill>
                  <a:srgbClr val="6FFF00"/>
                </a:solidFill>
                <a:latin typeface="Trebuchet MS"/>
                <a:cs typeface="Trebuchet MS"/>
              </a:rPr>
              <a:t>CSS3</a:t>
            </a:r>
            <a:r>
              <a:rPr dirty="0" sz="2900" spc="6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175">
                <a:solidFill>
                  <a:srgbClr val="6FFF00"/>
                </a:solidFill>
                <a:latin typeface="Trebuchet MS"/>
                <a:cs typeface="Trebuchet MS"/>
              </a:rPr>
              <a:t>Styling</a:t>
            </a:r>
            <a:r>
              <a:rPr dirty="0" sz="2900" spc="6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35">
                <a:solidFill>
                  <a:srgbClr val="6FFF00"/>
                </a:solidFill>
                <a:latin typeface="Trebuchet MS"/>
                <a:cs typeface="Trebuchet MS"/>
              </a:rPr>
              <a:t>and</a:t>
            </a:r>
            <a:r>
              <a:rPr dirty="0" sz="2900" spc="6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170">
                <a:solidFill>
                  <a:srgbClr val="6FFF00"/>
                </a:solidFill>
                <a:latin typeface="Trebuchet MS"/>
                <a:cs typeface="Trebuchet MS"/>
              </a:rPr>
              <a:t>Layout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0"/>
              </a:spcBef>
              <a:buClr>
                <a:srgbClr val="6FFF00"/>
              </a:buClr>
              <a:buFont typeface="Trebuchet MS"/>
              <a:buAutoNum type="arabicPeriod"/>
            </a:pPr>
            <a:endParaRPr sz="2900">
              <a:latin typeface="Trebuchet MS"/>
              <a:cs typeface="Trebuchet MS"/>
            </a:endParaRPr>
          </a:p>
          <a:p>
            <a:pPr algn="r" marL="351155" marR="842010" indent="-351155">
              <a:lnSpc>
                <a:spcPct val="100000"/>
              </a:lnSpc>
              <a:buSzPct val="96551"/>
              <a:buAutoNum type="arabicPeriod"/>
              <a:tabLst>
                <a:tab pos="351155" algn="l"/>
              </a:tabLst>
            </a:pPr>
            <a:r>
              <a:rPr dirty="0" sz="2900" spc="100">
                <a:solidFill>
                  <a:srgbClr val="6FFF00"/>
                </a:solidFill>
                <a:latin typeface="Trebuchet MS"/>
                <a:cs typeface="Trebuchet MS"/>
              </a:rPr>
              <a:t>JavaScript</a:t>
            </a:r>
            <a:r>
              <a:rPr dirty="0" sz="2900" spc="95">
                <a:solidFill>
                  <a:srgbClr val="6FFF00"/>
                </a:solidFill>
                <a:latin typeface="Trebuchet MS"/>
                <a:cs typeface="Trebuchet MS"/>
              </a:rPr>
              <a:t> Interactivity</a:t>
            </a:r>
            <a:endParaRPr sz="2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30"/>
              </a:spcBef>
            </a:pPr>
            <a:endParaRPr sz="2900">
              <a:latin typeface="Trebuchet MS"/>
              <a:cs typeface="Trebuchet MS"/>
            </a:endParaRPr>
          </a:p>
          <a:p>
            <a:pPr marL="365760" indent="-353060">
              <a:lnSpc>
                <a:spcPct val="100000"/>
              </a:lnSpc>
              <a:buSzPct val="96551"/>
              <a:buAutoNum type="arabicPeriod" startAt="3"/>
              <a:tabLst>
                <a:tab pos="365760" algn="l"/>
              </a:tabLst>
            </a:pPr>
            <a:r>
              <a:rPr dirty="0" sz="2900" spc="225">
                <a:solidFill>
                  <a:srgbClr val="6FFF00"/>
                </a:solidFill>
                <a:latin typeface="Trebuchet MS"/>
                <a:cs typeface="Trebuchet MS"/>
              </a:rPr>
              <a:t>Font</a:t>
            </a:r>
            <a:r>
              <a:rPr dirty="0" sz="2900" spc="29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350">
                <a:solidFill>
                  <a:srgbClr val="6FFF00"/>
                </a:solidFill>
                <a:latin typeface="Trebuchet MS"/>
                <a:cs typeface="Trebuchet MS"/>
              </a:rPr>
              <a:t>Awesome</a:t>
            </a:r>
            <a:r>
              <a:rPr dirty="0" sz="2900" spc="29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>
                <a:solidFill>
                  <a:srgbClr val="6FFF00"/>
                </a:solidFill>
                <a:latin typeface="Trebuchet MS"/>
                <a:cs typeface="Trebuchet MS"/>
              </a:rPr>
              <a:t>-</a:t>
            </a:r>
            <a:r>
              <a:rPr dirty="0" sz="2900" spc="29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75">
                <a:solidFill>
                  <a:srgbClr val="6FFF00"/>
                </a:solidFill>
                <a:latin typeface="Trebuchet MS"/>
                <a:cs typeface="Trebuchet MS"/>
              </a:rPr>
              <a:t>Icons</a:t>
            </a:r>
            <a:endParaRPr sz="2900">
              <a:latin typeface="Trebuchet MS"/>
              <a:cs typeface="Trebuchet MS"/>
            </a:endParaRPr>
          </a:p>
          <a:p>
            <a:pPr marL="831215" indent="-818515">
              <a:lnSpc>
                <a:spcPct val="100000"/>
              </a:lnSpc>
              <a:spcBef>
                <a:spcPts val="1845"/>
              </a:spcBef>
              <a:buSzPct val="96551"/>
              <a:buAutoNum type="arabicPeriod" startAt="3"/>
              <a:tabLst>
                <a:tab pos="831215" algn="l"/>
              </a:tabLst>
            </a:pPr>
            <a:r>
              <a:rPr dirty="0" sz="2900" spc="254">
                <a:solidFill>
                  <a:srgbClr val="6FFF00"/>
                </a:solidFill>
                <a:latin typeface="Trebuchet MS"/>
                <a:cs typeface="Trebuchet MS"/>
              </a:rPr>
              <a:t>Google</a:t>
            </a:r>
            <a:r>
              <a:rPr dirty="0" sz="2900" spc="19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29">
                <a:solidFill>
                  <a:srgbClr val="6FFF00"/>
                </a:solidFill>
                <a:latin typeface="Trebuchet MS"/>
                <a:cs typeface="Trebuchet MS"/>
              </a:rPr>
              <a:t>Fonts</a:t>
            </a:r>
            <a:r>
              <a:rPr dirty="0" sz="2900" spc="20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70">
                <a:solidFill>
                  <a:srgbClr val="6FFF00"/>
                </a:solidFill>
                <a:latin typeface="Trebuchet MS"/>
                <a:cs typeface="Trebuchet MS"/>
              </a:rPr>
              <a:t>Typography</a:t>
            </a:r>
            <a:endParaRPr sz="2900">
              <a:latin typeface="Trebuchet MS"/>
              <a:cs typeface="Trebuchet MS"/>
            </a:endParaRPr>
          </a:p>
          <a:p>
            <a:pPr marL="362585" marR="1400175">
              <a:lnSpc>
                <a:spcPct val="206900"/>
              </a:lnSpc>
            </a:pPr>
            <a:r>
              <a:rPr dirty="0" sz="2900" spc="260">
                <a:solidFill>
                  <a:srgbClr val="6FFF00"/>
                </a:solidFill>
                <a:latin typeface="Trebuchet MS"/>
                <a:cs typeface="Trebuchet MS"/>
              </a:rPr>
              <a:t>6.Responsive</a:t>
            </a:r>
            <a:r>
              <a:rPr dirty="0" sz="2900" spc="23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300">
                <a:solidFill>
                  <a:srgbClr val="6FFF00"/>
                </a:solidFill>
                <a:latin typeface="Trebuchet MS"/>
                <a:cs typeface="Trebuchet MS"/>
              </a:rPr>
              <a:t>Design </a:t>
            </a:r>
            <a:r>
              <a:rPr dirty="0" sz="2900" spc="165">
                <a:solidFill>
                  <a:srgbClr val="6FFF00"/>
                </a:solidFill>
                <a:latin typeface="Trebuchet MS"/>
                <a:cs typeface="Trebuchet MS"/>
              </a:rPr>
              <a:t>Principles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038797"/>
            <a:ext cx="16849090" cy="7244715"/>
            <a:chOff x="0" y="3038797"/>
            <a:chExt cx="16849090" cy="724471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3"/>
              <a:ext cx="3908115" cy="375712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85904" y="3038797"/>
              <a:ext cx="7162799" cy="358139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47538" y="732400"/>
            <a:ext cx="9854565" cy="8102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39365" algn="l"/>
                <a:tab pos="4485005" algn="l"/>
              </a:tabLst>
            </a:pPr>
            <a:r>
              <a:rPr dirty="0" sz="5150" spc="-655"/>
              <a:t>T</a:t>
            </a:r>
            <a:r>
              <a:rPr dirty="0" sz="5150" spc="-944"/>
              <a:t> </a:t>
            </a:r>
            <a:r>
              <a:rPr dirty="0" sz="5150" spc="-880"/>
              <a:t>O</a:t>
            </a:r>
            <a:r>
              <a:rPr dirty="0" sz="5150" spc="-940"/>
              <a:t> </a:t>
            </a:r>
            <a:r>
              <a:rPr dirty="0" sz="5150" spc="-880"/>
              <a:t>O</a:t>
            </a:r>
            <a:r>
              <a:rPr dirty="0" sz="5150" spc="-944"/>
              <a:t> </a:t>
            </a:r>
            <a:r>
              <a:rPr dirty="0" sz="5150" spc="-254"/>
              <a:t>L</a:t>
            </a:r>
            <a:r>
              <a:rPr dirty="0" sz="5150" spc="-940"/>
              <a:t> </a:t>
            </a:r>
            <a:r>
              <a:rPr dirty="0" sz="5150" spc="5"/>
              <a:t>S</a:t>
            </a:r>
            <a:r>
              <a:rPr dirty="0" sz="5150"/>
              <a:t>	</a:t>
            </a:r>
            <a:r>
              <a:rPr dirty="0" sz="5150" spc="175"/>
              <a:t>A</a:t>
            </a:r>
            <a:r>
              <a:rPr dirty="0" sz="5150" spc="-944"/>
              <a:t> </a:t>
            </a:r>
            <a:r>
              <a:rPr dirty="0" sz="5150"/>
              <a:t>N</a:t>
            </a:r>
            <a:r>
              <a:rPr dirty="0" sz="5150" spc="-944"/>
              <a:t> </a:t>
            </a:r>
            <a:r>
              <a:rPr dirty="0" sz="5150" spc="-475"/>
              <a:t>D</a:t>
            </a:r>
            <a:r>
              <a:rPr dirty="0" sz="5150"/>
              <a:t>	</a:t>
            </a:r>
            <a:r>
              <a:rPr dirty="0" sz="5150" spc="-655"/>
              <a:t>T</a:t>
            </a:r>
            <a:r>
              <a:rPr dirty="0" sz="5150" spc="-955"/>
              <a:t> </a:t>
            </a:r>
            <a:r>
              <a:rPr dirty="0" sz="5150" spc="110"/>
              <a:t>E</a:t>
            </a:r>
            <a:r>
              <a:rPr dirty="0" sz="5150" spc="-944"/>
              <a:t> </a:t>
            </a:r>
            <a:r>
              <a:rPr dirty="0" sz="5150" spc="-395"/>
              <a:t>C</a:t>
            </a:r>
            <a:r>
              <a:rPr dirty="0" sz="5150" spc="-940"/>
              <a:t> </a:t>
            </a:r>
            <a:r>
              <a:rPr dirty="0" sz="5150" spc="-455"/>
              <a:t>H</a:t>
            </a:r>
            <a:r>
              <a:rPr dirty="0" sz="5150" spc="-944"/>
              <a:t> </a:t>
            </a:r>
            <a:r>
              <a:rPr dirty="0" sz="5150"/>
              <a:t>N</a:t>
            </a:r>
            <a:r>
              <a:rPr dirty="0" sz="5150" spc="-940"/>
              <a:t> </a:t>
            </a:r>
            <a:r>
              <a:rPr dirty="0" sz="5150" spc="-880"/>
              <a:t>O</a:t>
            </a:r>
            <a:r>
              <a:rPr dirty="0" sz="5150" spc="-944"/>
              <a:t> </a:t>
            </a:r>
            <a:r>
              <a:rPr dirty="0" sz="5150" spc="-254"/>
              <a:t>L</a:t>
            </a:r>
            <a:r>
              <a:rPr dirty="0" sz="5150" spc="-940"/>
              <a:t> </a:t>
            </a:r>
            <a:r>
              <a:rPr dirty="0" sz="5150" spc="-880"/>
              <a:t>O</a:t>
            </a:r>
            <a:r>
              <a:rPr dirty="0" sz="5150" spc="-944"/>
              <a:t> </a:t>
            </a:r>
            <a:r>
              <a:rPr dirty="0" sz="5150" spc="-229"/>
              <a:t>G</a:t>
            </a:r>
            <a:r>
              <a:rPr dirty="0" sz="5150" spc="-940"/>
              <a:t> </a:t>
            </a:r>
            <a:r>
              <a:rPr dirty="0" sz="5150" spc="-355"/>
              <a:t>Y</a:t>
            </a:r>
            <a:r>
              <a:rPr dirty="0" sz="5150" spc="-944"/>
              <a:t> </a:t>
            </a:r>
            <a:r>
              <a:rPr dirty="0" sz="5150" spc="-459"/>
              <a:t>'</a:t>
            </a:r>
            <a:r>
              <a:rPr dirty="0" sz="5150" spc="-940"/>
              <a:t> </a:t>
            </a:r>
            <a:r>
              <a:rPr dirty="0" sz="5150" spc="5"/>
              <a:t>S</a:t>
            </a:r>
            <a:endParaRPr sz="5150"/>
          </a:p>
        </p:txBody>
      </p:sp>
      <p:sp>
        <p:nvSpPr>
          <p:cNvPr id="7" name="object 7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06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627514" y="2976517"/>
            <a:ext cx="38671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85">
                <a:solidFill>
                  <a:srgbClr val="6FFF00"/>
                </a:solidFill>
                <a:latin typeface="Trebuchet MS"/>
                <a:cs typeface="Trebuchet MS"/>
              </a:rPr>
              <a:t>1.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262242" y="2976517"/>
            <a:ext cx="720280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20">
                <a:solidFill>
                  <a:srgbClr val="6FFF00"/>
                </a:solidFill>
                <a:latin typeface="Trebuchet MS"/>
                <a:cs typeface="Trebuchet MS"/>
              </a:rPr>
              <a:t>Home</a:t>
            </a:r>
            <a:r>
              <a:rPr dirty="0" sz="2900" spc="20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190">
                <a:solidFill>
                  <a:srgbClr val="6FFF00"/>
                </a:solidFill>
                <a:latin typeface="Trebuchet MS"/>
                <a:cs typeface="Trebuchet MS"/>
              </a:rPr>
              <a:t>Introduction</a:t>
            </a:r>
            <a:r>
              <a:rPr dirty="0" sz="2900" spc="21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145">
                <a:solidFill>
                  <a:srgbClr val="6FFF00"/>
                </a:solidFill>
                <a:latin typeface="Trebuchet MS"/>
                <a:cs typeface="Trebuchet MS"/>
              </a:rPr>
              <a:t>with</a:t>
            </a:r>
            <a:r>
              <a:rPr dirty="0" sz="2900" spc="20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95">
                <a:solidFill>
                  <a:srgbClr val="6FFF00"/>
                </a:solidFill>
                <a:latin typeface="Trebuchet MS"/>
                <a:cs typeface="Trebuchet MS"/>
              </a:rPr>
              <a:t>image</a:t>
            </a:r>
            <a:r>
              <a:rPr dirty="0" sz="2900" spc="21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04">
                <a:solidFill>
                  <a:srgbClr val="6FFF00"/>
                </a:solidFill>
                <a:latin typeface="Trebuchet MS"/>
                <a:cs typeface="Trebuchet MS"/>
              </a:rPr>
              <a:t>&amp; </a:t>
            </a:r>
            <a:r>
              <a:rPr dirty="0" sz="2900" spc="55">
                <a:solidFill>
                  <a:srgbClr val="6FFF00"/>
                </a:solidFill>
                <a:latin typeface="Trebuchet MS"/>
                <a:cs typeface="Trebuchet MS"/>
              </a:rPr>
              <a:t>title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27514" y="3852817"/>
            <a:ext cx="38989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00">
                <a:solidFill>
                  <a:srgbClr val="6FFF00"/>
                </a:solidFill>
                <a:latin typeface="Trebuchet MS"/>
                <a:cs typeface="Trebuchet MS"/>
              </a:rPr>
              <a:t>2.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257900" y="3852817"/>
            <a:ext cx="520827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254">
                <a:solidFill>
                  <a:srgbClr val="6FFF00"/>
                </a:solidFill>
                <a:latin typeface="Trebuchet MS"/>
                <a:cs typeface="Trebuchet MS"/>
              </a:rPr>
              <a:t>Education </a:t>
            </a:r>
            <a:r>
              <a:rPr dirty="0" sz="2900" spc="204">
                <a:solidFill>
                  <a:srgbClr val="6FFF00"/>
                </a:solidFill>
                <a:latin typeface="Trebuchet MS"/>
                <a:cs typeface="Trebuchet MS"/>
              </a:rPr>
              <a:t>Timeline</a:t>
            </a:r>
            <a:r>
              <a:rPr dirty="0" sz="2900" spc="25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04">
                <a:solidFill>
                  <a:srgbClr val="6FFF00"/>
                </a:solidFill>
                <a:latin typeface="Trebuchet MS"/>
                <a:cs typeface="Trebuchet MS"/>
              </a:rPr>
              <a:t>format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27514" y="4729117"/>
            <a:ext cx="38481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80">
                <a:solidFill>
                  <a:srgbClr val="6FFF00"/>
                </a:solidFill>
                <a:latin typeface="Trebuchet MS"/>
                <a:cs typeface="Trebuchet MS"/>
              </a:rPr>
              <a:t>3.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120110" y="4729117"/>
            <a:ext cx="748919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85">
                <a:solidFill>
                  <a:srgbClr val="6FFF00"/>
                </a:solidFill>
                <a:latin typeface="Trebuchet MS"/>
                <a:cs typeface="Trebuchet MS"/>
              </a:rPr>
              <a:t>Skills</a:t>
            </a:r>
            <a:r>
              <a:rPr dirty="0" sz="2900" spc="17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145">
                <a:solidFill>
                  <a:srgbClr val="6FFF00"/>
                </a:solidFill>
                <a:latin typeface="Trebuchet MS"/>
                <a:cs typeface="Trebuchet MS"/>
              </a:rPr>
              <a:t>Skill</a:t>
            </a:r>
            <a:r>
              <a:rPr dirty="0" sz="2900" spc="1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40">
                <a:solidFill>
                  <a:srgbClr val="6FFF00"/>
                </a:solidFill>
                <a:latin typeface="Trebuchet MS"/>
                <a:cs typeface="Trebuchet MS"/>
              </a:rPr>
              <a:t>cards</a:t>
            </a:r>
            <a:r>
              <a:rPr dirty="0" sz="2900" spc="1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135">
                <a:solidFill>
                  <a:srgbClr val="6FFF00"/>
                </a:solidFill>
                <a:latin typeface="Trebuchet MS"/>
                <a:cs typeface="Trebuchet MS"/>
              </a:rPr>
              <a:t>with</a:t>
            </a:r>
            <a:r>
              <a:rPr dirty="0" sz="2900" spc="1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40">
                <a:solidFill>
                  <a:srgbClr val="6FFF00"/>
                </a:solidFill>
                <a:latin typeface="Trebuchet MS"/>
                <a:cs typeface="Trebuchet MS"/>
              </a:rPr>
              <a:t>hover</a:t>
            </a:r>
            <a:r>
              <a:rPr dirty="0" sz="2900" spc="17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20">
                <a:solidFill>
                  <a:srgbClr val="6FFF00"/>
                </a:solidFill>
                <a:latin typeface="Trebuchet MS"/>
                <a:cs typeface="Trebuchet MS"/>
              </a:rPr>
              <a:t>animations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27514" y="5605417"/>
            <a:ext cx="9344025" cy="905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465"/>
              </a:lnSpc>
              <a:spcBef>
                <a:spcPts val="100"/>
              </a:spcBef>
              <a:tabLst>
                <a:tab pos="1141095" algn="l"/>
              </a:tabLst>
            </a:pPr>
            <a:r>
              <a:rPr dirty="0" sz="2900" spc="85">
                <a:solidFill>
                  <a:srgbClr val="6FFF00"/>
                </a:solidFill>
                <a:latin typeface="Trebuchet MS"/>
                <a:cs typeface="Trebuchet MS"/>
              </a:rPr>
              <a:t>4.</a:t>
            </a:r>
            <a:r>
              <a:rPr dirty="0" sz="2900">
                <a:solidFill>
                  <a:srgbClr val="6FFF00"/>
                </a:solidFill>
                <a:latin typeface="Trebuchet MS"/>
                <a:cs typeface="Trebuchet MS"/>
              </a:rPr>
              <a:t>	</a:t>
            </a:r>
            <a:r>
              <a:rPr dirty="0" sz="2900" spc="229">
                <a:solidFill>
                  <a:srgbClr val="6FFF00"/>
                </a:solidFill>
                <a:latin typeface="Trebuchet MS"/>
                <a:cs typeface="Trebuchet MS"/>
              </a:rPr>
              <a:t>About</a:t>
            </a:r>
            <a:r>
              <a:rPr dirty="0" sz="2900" spc="20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340">
                <a:solidFill>
                  <a:srgbClr val="6FFF00"/>
                </a:solidFill>
                <a:latin typeface="Trebuchet MS"/>
                <a:cs typeface="Trebuchet MS"/>
              </a:rPr>
              <a:t>Me</a:t>
            </a:r>
            <a:r>
              <a:rPr dirty="0" sz="2900" spc="20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20">
                <a:solidFill>
                  <a:srgbClr val="6FFF00"/>
                </a:solidFill>
                <a:latin typeface="Trebuchet MS"/>
                <a:cs typeface="Trebuchet MS"/>
              </a:rPr>
              <a:t>Career</a:t>
            </a:r>
            <a:r>
              <a:rPr dirty="0" sz="2900" spc="20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135">
                <a:solidFill>
                  <a:srgbClr val="6FFF00"/>
                </a:solidFill>
                <a:latin typeface="Trebuchet MS"/>
                <a:cs typeface="Trebuchet MS"/>
              </a:rPr>
              <a:t>objective,</a:t>
            </a:r>
            <a:r>
              <a:rPr dirty="0" sz="2900" spc="204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20">
                <a:solidFill>
                  <a:srgbClr val="6FFF00"/>
                </a:solidFill>
                <a:latin typeface="Trebuchet MS"/>
                <a:cs typeface="Trebuchet MS"/>
              </a:rPr>
              <a:t>achievements,</a:t>
            </a:r>
            <a:endParaRPr sz="2900">
              <a:latin typeface="Trebuchet MS"/>
              <a:cs typeface="Trebuchet MS"/>
            </a:endParaRPr>
          </a:p>
          <a:p>
            <a:pPr marL="4486275">
              <a:lnSpc>
                <a:spcPts val="3465"/>
              </a:lnSpc>
            </a:pPr>
            <a:r>
              <a:rPr dirty="0" sz="2900" spc="245">
                <a:solidFill>
                  <a:srgbClr val="6FFF00"/>
                </a:solidFill>
                <a:latin typeface="Trebuchet MS"/>
                <a:cs typeface="Trebuchet MS"/>
              </a:rPr>
              <a:t>hobbies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627514" y="6919867"/>
            <a:ext cx="40005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40">
                <a:solidFill>
                  <a:srgbClr val="6FFF00"/>
                </a:solidFill>
                <a:latin typeface="Trebuchet MS"/>
                <a:cs typeface="Trebuchet MS"/>
              </a:rPr>
              <a:t>5.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643689" y="6919867"/>
            <a:ext cx="642683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300">
                <a:solidFill>
                  <a:srgbClr val="6FFF00"/>
                </a:solidFill>
                <a:latin typeface="Trebuchet MS"/>
                <a:cs typeface="Trebuchet MS"/>
              </a:rPr>
              <a:t>Contact</a:t>
            </a:r>
            <a:r>
              <a:rPr dirty="0" sz="2900" spc="42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335">
                <a:solidFill>
                  <a:srgbClr val="6FFF00"/>
                </a:solidFill>
                <a:latin typeface="Trebuchet MS"/>
                <a:cs typeface="Trebuchet MS"/>
              </a:rPr>
              <a:t>Form</a:t>
            </a:r>
            <a:r>
              <a:rPr dirty="0" sz="2900" spc="42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04">
                <a:solidFill>
                  <a:srgbClr val="6FFF00"/>
                </a:solidFill>
                <a:latin typeface="Trebuchet MS"/>
                <a:cs typeface="Trebuchet MS"/>
              </a:rPr>
              <a:t>&amp;</a:t>
            </a:r>
            <a:r>
              <a:rPr dirty="0" sz="2900" spc="42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80">
                <a:solidFill>
                  <a:srgbClr val="6FFF00"/>
                </a:solidFill>
                <a:latin typeface="Trebuchet MS"/>
                <a:cs typeface="Trebuchet MS"/>
              </a:rPr>
              <a:t>contact</a:t>
            </a:r>
            <a:r>
              <a:rPr dirty="0" sz="2900" spc="42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65">
                <a:solidFill>
                  <a:srgbClr val="6FFF00"/>
                </a:solidFill>
                <a:latin typeface="Trebuchet MS"/>
                <a:cs typeface="Trebuchet MS"/>
              </a:rPr>
              <a:t>details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27514" y="7796167"/>
            <a:ext cx="387985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95">
                <a:solidFill>
                  <a:srgbClr val="6FFF00"/>
                </a:solidFill>
                <a:latin typeface="Trebuchet MS"/>
                <a:cs typeface="Trebuchet MS"/>
              </a:rPr>
              <a:t>6.</a:t>
            </a:r>
            <a:endParaRPr sz="29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412681" y="7796167"/>
            <a:ext cx="490093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195">
                <a:solidFill>
                  <a:srgbClr val="6FFF00"/>
                </a:solidFill>
                <a:latin typeface="Trebuchet MS"/>
                <a:cs typeface="Trebuchet MS"/>
              </a:rPr>
              <a:t>Footer</a:t>
            </a:r>
            <a:r>
              <a:rPr dirty="0" sz="2900" spc="229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25">
                <a:solidFill>
                  <a:srgbClr val="6FFF00"/>
                </a:solidFill>
                <a:latin typeface="Trebuchet MS"/>
                <a:cs typeface="Trebuchet MS"/>
              </a:rPr>
              <a:t>Social</a:t>
            </a:r>
            <a:r>
              <a:rPr dirty="0" sz="2900" spc="23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270">
                <a:solidFill>
                  <a:srgbClr val="6FFF00"/>
                </a:solidFill>
                <a:latin typeface="Trebuchet MS"/>
                <a:cs typeface="Trebuchet MS"/>
              </a:rPr>
              <a:t>media</a:t>
            </a:r>
            <a:r>
              <a:rPr dirty="0" sz="2900" spc="229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2900" spc="190">
                <a:solidFill>
                  <a:srgbClr val="6FFF00"/>
                </a:solidFill>
                <a:latin typeface="Trebuchet MS"/>
                <a:cs typeface="Trebuchet MS"/>
              </a:rPr>
              <a:t>links</a:t>
            </a:r>
            <a:endParaRPr sz="29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0" y="1343957"/>
            <a:ext cx="17835245" cy="8939530"/>
            <a:chOff x="0" y="1343957"/>
            <a:chExt cx="17835245" cy="893953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3"/>
              <a:ext cx="3908115" cy="3757127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4147413"/>
              <a:ext cx="2905124" cy="34289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4155" y="1343957"/>
              <a:ext cx="2990849" cy="397193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4604385" algn="l"/>
                <a:tab pos="7954009" algn="l"/>
              </a:tabLst>
            </a:pPr>
            <a:r>
              <a:rPr dirty="0" sz="5600" spc="300"/>
              <a:t>P</a:t>
            </a:r>
            <a:r>
              <a:rPr dirty="0" sz="5600" spc="-409"/>
              <a:t>O</a:t>
            </a:r>
            <a:r>
              <a:rPr dirty="0" sz="5600" spc="-1045"/>
              <a:t> </a:t>
            </a:r>
            <a:r>
              <a:rPr dirty="0" sz="5600"/>
              <a:t>R</a:t>
            </a:r>
            <a:r>
              <a:rPr dirty="0" sz="5600" spc="-1045"/>
              <a:t> </a:t>
            </a:r>
            <a:r>
              <a:rPr dirty="0" sz="5600" spc="-710"/>
              <a:t>T</a:t>
            </a:r>
            <a:r>
              <a:rPr dirty="0" sz="5600" spc="-1045"/>
              <a:t> </a:t>
            </a:r>
            <a:r>
              <a:rPr dirty="0" sz="5600"/>
              <a:t>F</a:t>
            </a:r>
            <a:r>
              <a:rPr dirty="0" sz="5600" spc="-1045"/>
              <a:t> </a:t>
            </a:r>
            <a:r>
              <a:rPr dirty="0" sz="5600" spc="-960"/>
              <a:t>O</a:t>
            </a:r>
            <a:r>
              <a:rPr dirty="0" sz="5600" spc="-1045"/>
              <a:t> </a:t>
            </a:r>
            <a:r>
              <a:rPr dirty="0" sz="5600" spc="-245"/>
              <a:t>L</a:t>
            </a:r>
            <a:r>
              <a:rPr dirty="0" sz="5600" spc="-1045"/>
              <a:t> </a:t>
            </a:r>
            <a:r>
              <a:rPr dirty="0" sz="5600" spc="330"/>
              <a:t>I</a:t>
            </a:r>
            <a:r>
              <a:rPr dirty="0" sz="5600" spc="-380"/>
              <a:t>O</a:t>
            </a:r>
            <a:r>
              <a:rPr dirty="0" sz="5600"/>
              <a:t>	</a:t>
            </a:r>
            <a:r>
              <a:rPr dirty="0" sz="5600" spc="-465"/>
              <a:t>D</a:t>
            </a:r>
            <a:r>
              <a:rPr dirty="0" sz="5600" spc="-1050"/>
              <a:t> </a:t>
            </a:r>
            <a:r>
              <a:rPr dirty="0" sz="5600" spc="750"/>
              <a:t>ESI</a:t>
            </a:r>
            <a:r>
              <a:rPr dirty="0" sz="5600" spc="40"/>
              <a:t>N</a:t>
            </a:r>
            <a:r>
              <a:rPr dirty="0" sz="5600" spc="-1035"/>
              <a:t> </a:t>
            </a:r>
            <a:r>
              <a:rPr dirty="0" sz="5600" spc="-50"/>
              <a:t>G</a:t>
            </a:r>
            <a:r>
              <a:rPr dirty="0" sz="5600"/>
              <a:t>	</a:t>
            </a:r>
            <a:r>
              <a:rPr dirty="0" sz="5600" spc="805"/>
              <a:t>A</a:t>
            </a:r>
            <a:r>
              <a:rPr dirty="0" sz="5600" spc="95"/>
              <a:t>N</a:t>
            </a:r>
            <a:r>
              <a:rPr dirty="0" sz="5600" spc="-1060"/>
              <a:t> </a:t>
            </a:r>
            <a:r>
              <a:rPr dirty="0" sz="5600" spc="-515"/>
              <a:t>D </a:t>
            </a:r>
            <a:r>
              <a:rPr dirty="0" sz="5600" spc="-245"/>
              <a:t>L</a:t>
            </a:r>
            <a:r>
              <a:rPr dirty="0" sz="5600" spc="-1060"/>
              <a:t> </a:t>
            </a:r>
            <a:r>
              <a:rPr dirty="0" sz="5600" spc="-960"/>
              <a:t>O</a:t>
            </a:r>
            <a:r>
              <a:rPr dirty="0" sz="5600" spc="-1055"/>
              <a:t> </a:t>
            </a:r>
            <a:r>
              <a:rPr dirty="0" sz="5600" spc="-385"/>
              <a:t>Y</a:t>
            </a:r>
            <a:r>
              <a:rPr dirty="0" sz="5600" spc="-1060"/>
              <a:t> </a:t>
            </a:r>
            <a:r>
              <a:rPr dirty="0" sz="5600" spc="-960"/>
              <a:t>O</a:t>
            </a:r>
            <a:r>
              <a:rPr dirty="0" sz="5600" spc="-1055"/>
              <a:t> </a:t>
            </a:r>
            <a:r>
              <a:rPr dirty="0" sz="5600" spc="-390"/>
              <a:t>U</a:t>
            </a:r>
            <a:r>
              <a:rPr dirty="0" sz="5600" spc="-1055"/>
              <a:t> </a:t>
            </a:r>
            <a:r>
              <a:rPr dirty="0" sz="5600" spc="-760"/>
              <a:t>T</a:t>
            </a:r>
            <a:endParaRPr sz="5600"/>
          </a:p>
        </p:txBody>
      </p:sp>
      <p:sp>
        <p:nvSpPr>
          <p:cNvPr id="18" name="object 18" descr=""/>
          <p:cNvSpPr txBox="1"/>
          <p:nvPr/>
        </p:nvSpPr>
        <p:spPr>
          <a:xfrm>
            <a:off x="16419707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07</a:t>
            </a:r>
            <a:endParaRPr sz="4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26092"/>
              <a:ext cx="3908115" cy="375712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24185" y="2453365"/>
              <a:ext cx="9652668" cy="745031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47538" y="481083"/>
            <a:ext cx="5952490" cy="172656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700"/>
              </a:lnSpc>
              <a:spcBef>
                <a:spcPts val="100"/>
              </a:spcBef>
              <a:tabLst>
                <a:tab pos="3422650" algn="l"/>
              </a:tabLst>
            </a:pPr>
            <a:r>
              <a:rPr dirty="0" sz="5600"/>
              <a:t>R</a:t>
            </a:r>
            <a:r>
              <a:rPr dirty="0" sz="5600" spc="-880"/>
              <a:t> </a:t>
            </a:r>
            <a:r>
              <a:rPr dirty="0" sz="5600" spc="90"/>
              <a:t>E</a:t>
            </a:r>
            <a:r>
              <a:rPr dirty="0" sz="5600" spc="-875"/>
              <a:t> </a:t>
            </a:r>
            <a:r>
              <a:rPr dirty="0" sz="5600" spc="60"/>
              <a:t>S</a:t>
            </a:r>
            <a:r>
              <a:rPr dirty="0" sz="5600" spc="-875"/>
              <a:t> </a:t>
            </a:r>
            <a:r>
              <a:rPr dirty="0" sz="5600" spc="-390"/>
              <a:t>U</a:t>
            </a:r>
            <a:r>
              <a:rPr dirty="0" sz="5600" spc="-875"/>
              <a:t> </a:t>
            </a:r>
            <a:r>
              <a:rPr dirty="0" sz="5600" spc="-245"/>
              <a:t>L</a:t>
            </a:r>
            <a:r>
              <a:rPr dirty="0" sz="5600" spc="-875"/>
              <a:t> </a:t>
            </a:r>
            <a:r>
              <a:rPr dirty="0" sz="5600" spc="-760"/>
              <a:t>T</a:t>
            </a:r>
            <a:r>
              <a:rPr dirty="0" sz="5600"/>
              <a:t>	</a:t>
            </a:r>
            <a:r>
              <a:rPr dirty="0" sz="5600" spc="190"/>
              <a:t>A</a:t>
            </a:r>
            <a:r>
              <a:rPr dirty="0" sz="5600" spc="-885"/>
              <a:t> </a:t>
            </a:r>
            <a:r>
              <a:rPr dirty="0" sz="5600"/>
              <a:t>N</a:t>
            </a:r>
            <a:r>
              <a:rPr dirty="0" sz="5600" spc="-885"/>
              <a:t> </a:t>
            </a:r>
            <a:r>
              <a:rPr dirty="0" sz="5600" spc="-515"/>
              <a:t>D</a:t>
            </a:r>
            <a:endParaRPr sz="5600"/>
          </a:p>
          <a:p>
            <a:pPr marL="12700">
              <a:lnSpc>
                <a:spcPts val="6700"/>
              </a:lnSpc>
            </a:pPr>
            <a:r>
              <a:rPr dirty="0" sz="5600" spc="60"/>
              <a:t>S</a:t>
            </a:r>
            <a:r>
              <a:rPr dirty="0" sz="5600" spc="-880"/>
              <a:t> </a:t>
            </a:r>
            <a:r>
              <a:rPr dirty="0" sz="5600" spc="-430"/>
              <a:t>C</a:t>
            </a:r>
            <a:r>
              <a:rPr dirty="0" sz="5600" spc="-880"/>
              <a:t> </a:t>
            </a:r>
            <a:r>
              <a:rPr dirty="0" sz="5600"/>
              <a:t>R</a:t>
            </a:r>
            <a:r>
              <a:rPr dirty="0" sz="5600" spc="-880"/>
              <a:t> </a:t>
            </a:r>
            <a:r>
              <a:rPr dirty="0" sz="5600" spc="90"/>
              <a:t>E</a:t>
            </a:r>
            <a:r>
              <a:rPr dirty="0" sz="5600" spc="-880"/>
              <a:t> </a:t>
            </a:r>
            <a:r>
              <a:rPr dirty="0" sz="5600" spc="90"/>
              <a:t>E</a:t>
            </a:r>
            <a:r>
              <a:rPr dirty="0" sz="5600" spc="-880"/>
              <a:t> </a:t>
            </a:r>
            <a:r>
              <a:rPr dirty="0" sz="5600"/>
              <a:t>N</a:t>
            </a:r>
            <a:r>
              <a:rPr dirty="0" sz="5600" spc="-880"/>
              <a:t> </a:t>
            </a:r>
            <a:r>
              <a:rPr dirty="0" sz="5600" spc="-430"/>
              <a:t>C</a:t>
            </a:r>
            <a:r>
              <a:rPr dirty="0" sz="5600" spc="-880"/>
              <a:t> </a:t>
            </a:r>
            <a:r>
              <a:rPr dirty="0" sz="5600" spc="-455"/>
              <a:t>H</a:t>
            </a:r>
            <a:r>
              <a:rPr dirty="0" sz="5600" spc="-880"/>
              <a:t> </a:t>
            </a:r>
            <a:r>
              <a:rPr dirty="0" sz="5600" spc="190"/>
              <a:t>A</a:t>
            </a:r>
            <a:r>
              <a:rPr dirty="0" sz="5600" spc="-880"/>
              <a:t> </a:t>
            </a:r>
            <a:r>
              <a:rPr dirty="0" sz="5600" spc="-710"/>
              <a:t>T</a:t>
            </a:r>
            <a:r>
              <a:rPr dirty="0" sz="5600" spc="-880"/>
              <a:t> </a:t>
            </a:r>
            <a:r>
              <a:rPr dirty="0" sz="5600" spc="10"/>
              <a:t>S</a:t>
            </a:r>
            <a:endParaRPr sz="5600"/>
          </a:p>
        </p:txBody>
      </p:sp>
      <p:sp>
        <p:nvSpPr>
          <p:cNvPr id="7" name="object 7" descr=""/>
          <p:cNvSpPr txBox="1"/>
          <p:nvPr/>
        </p:nvSpPr>
        <p:spPr>
          <a:xfrm>
            <a:off x="16427144" y="9095988"/>
            <a:ext cx="693420" cy="6286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4500"/>
              </a:lnSpc>
            </a:pPr>
            <a:r>
              <a:rPr dirty="0" sz="4750" spc="-25">
                <a:solidFill>
                  <a:srgbClr val="535353"/>
                </a:solidFill>
                <a:latin typeface="Arial"/>
                <a:cs typeface="Arial"/>
              </a:rPr>
              <a:t>08</a:t>
            </a:r>
            <a:endParaRPr sz="47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32220" y="2986747"/>
            <a:ext cx="4802505" cy="286639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79755">
              <a:lnSpc>
                <a:spcPts val="6000"/>
              </a:lnSpc>
              <a:spcBef>
                <a:spcPts val="350"/>
              </a:spcBef>
            </a:pPr>
            <a:r>
              <a:rPr dirty="0" sz="5050" spc="515">
                <a:solidFill>
                  <a:srgbClr val="6FFF00"/>
                </a:solidFill>
                <a:latin typeface="Trebuchet MS"/>
                <a:cs typeface="Trebuchet MS"/>
              </a:rPr>
              <a:t>Screenchats </a:t>
            </a:r>
            <a:r>
              <a:rPr dirty="0" sz="5050" spc="195">
                <a:solidFill>
                  <a:srgbClr val="6FFF00"/>
                </a:solidFill>
                <a:latin typeface="Trebuchet MS"/>
                <a:cs typeface="Trebuchet MS"/>
              </a:rPr>
              <a:t>of</a:t>
            </a:r>
            <a:endParaRPr sz="5050">
              <a:latin typeface="Trebuchet MS"/>
              <a:cs typeface="Trebuchet MS"/>
            </a:endParaRPr>
          </a:p>
          <a:p>
            <a:pPr marL="12700">
              <a:lnSpc>
                <a:spcPts val="2170"/>
              </a:lnSpc>
            </a:pPr>
            <a:r>
              <a:rPr dirty="0" sz="1850" spc="210">
                <a:solidFill>
                  <a:srgbClr val="6FFF00"/>
                </a:solidFill>
                <a:latin typeface="Trebuchet MS"/>
                <a:cs typeface="Trebuchet MS"/>
              </a:rPr>
              <a:t>Home</a:t>
            </a:r>
            <a:r>
              <a:rPr dirty="0" sz="1850" spc="16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1850" spc="165">
                <a:solidFill>
                  <a:srgbClr val="6FFF00"/>
                </a:solidFill>
                <a:latin typeface="Trebuchet MS"/>
                <a:cs typeface="Trebuchet MS"/>
              </a:rPr>
              <a:t>Page</a:t>
            </a: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 sz="1850" spc="90">
                <a:solidFill>
                  <a:srgbClr val="6FFF00"/>
                </a:solidFill>
                <a:latin typeface="Trebuchet MS"/>
                <a:cs typeface="Trebuchet MS"/>
              </a:rPr>
              <a:t>Education</a:t>
            </a:r>
            <a:r>
              <a:rPr dirty="0" sz="1850" spc="1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1850" spc="60">
                <a:solidFill>
                  <a:srgbClr val="6FFF00"/>
                </a:solidFill>
                <a:latin typeface="Trebuchet MS"/>
                <a:cs typeface="Trebuchet MS"/>
              </a:rPr>
              <a:t>Timeline</a:t>
            </a:r>
            <a:r>
              <a:rPr dirty="0" sz="1850" spc="1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1850" spc="70">
                <a:solidFill>
                  <a:srgbClr val="6FFF00"/>
                </a:solidFill>
                <a:latin typeface="Trebuchet MS"/>
                <a:cs typeface="Trebuchet MS"/>
              </a:rPr>
              <a:t>Skills</a:t>
            </a:r>
            <a:r>
              <a:rPr dirty="0" sz="1850" spc="15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1850" spc="90">
                <a:solidFill>
                  <a:srgbClr val="6FFF00"/>
                </a:solidFill>
                <a:latin typeface="Trebuchet MS"/>
                <a:cs typeface="Trebuchet MS"/>
              </a:rPr>
              <a:t>Section</a:t>
            </a:r>
            <a:r>
              <a:rPr dirty="0" sz="1850" spc="10">
                <a:solidFill>
                  <a:srgbClr val="6FFF00"/>
                </a:solidFill>
                <a:latin typeface="Trebuchet MS"/>
                <a:cs typeface="Trebuchet MS"/>
              </a:rPr>
              <a:t> </a:t>
            </a:r>
            <a:r>
              <a:rPr dirty="0" sz="1850" spc="70">
                <a:solidFill>
                  <a:srgbClr val="6FFF00"/>
                </a:solidFill>
                <a:latin typeface="Trebuchet MS"/>
                <a:cs typeface="Trebuchet MS"/>
              </a:rPr>
              <a:t>Contact</a:t>
            </a:r>
            <a:endParaRPr sz="1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8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50" spc="90">
                <a:solidFill>
                  <a:srgbClr val="6FFF00"/>
                </a:solidFill>
                <a:latin typeface="Trebuchet MS"/>
                <a:cs typeface="Trebuchet MS"/>
              </a:rPr>
              <a:t>Form</a:t>
            </a:r>
            <a:endParaRPr sz="1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FFF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Kitty Kittu</dc:creator>
  <cp:keywords>DAGw_Pv1VcM,BAFtfNarsws,0</cp:keywords>
  <dc:title>Grey Minimalist Professional Project Presentation_20250822_082331_0000.pptx</dc:title>
  <dcterms:created xsi:type="dcterms:W3CDTF">2025-08-26T03:46:32Z</dcterms:created>
  <dcterms:modified xsi:type="dcterms:W3CDTF">2025-08-26T03:46:32Z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2025-08-26T00:00:00Z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2025-08-26T00:00:00Z</vt:filetime>
  </property>
  <property fmtid="{D5CDD505-2E9C-101B-9397-08002B2CF9AE}" pid="5" name="Producer">
    <vt:lpwstr>3-Heights(TM) PDF Security Shell 4.8.25.2 (http://www.pdf-tools.com)</vt:lpwstr>
  </property>
</Properties>
</file>