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57" r:id="rId3"/>
    <p:sldId id="258" r:id="rId4"/>
    <p:sldId id="259" r:id="rId5"/>
    <p:sldId id="260" r:id="rId6"/>
    <p:sldId id="265" r:id="rId7"/>
    <p:sldId id="266"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70F59-0296-4CC1-A819-04CE52BB8EF0}" v="2" dt="2023-06-02T10:01:24.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n kishore" userId="c4e6c9fa6b4512b4" providerId="LiveId" clId="{6C4EA0DC-86A5-428A-BCB1-3C2DDEE42929}"/>
    <pc:docChg chg="custSel modSld">
      <pc:chgData name="kavin kishore" userId="c4e6c9fa6b4512b4" providerId="LiveId" clId="{6C4EA0DC-86A5-428A-BCB1-3C2DDEE42929}" dt="2023-03-04T14:44:05.100" v="4" actId="21"/>
      <pc:docMkLst>
        <pc:docMk/>
      </pc:docMkLst>
      <pc:sldChg chg="delSp modSp mod">
        <pc:chgData name="kavin kishore" userId="c4e6c9fa6b4512b4" providerId="LiveId" clId="{6C4EA0DC-86A5-428A-BCB1-3C2DDEE42929}" dt="2023-03-04T14:44:05.100" v="4" actId="21"/>
        <pc:sldMkLst>
          <pc:docMk/>
          <pc:sldMk cId="421659962" sldId="266"/>
        </pc:sldMkLst>
        <pc:spChg chg="del mod">
          <ac:chgData name="kavin kishore" userId="c4e6c9fa6b4512b4" providerId="LiveId" clId="{6C4EA0DC-86A5-428A-BCB1-3C2DDEE42929}" dt="2023-03-04T14:44:05.100" v="4" actId="21"/>
          <ac:spMkLst>
            <pc:docMk/>
            <pc:sldMk cId="421659962" sldId="266"/>
            <ac:spMk id="2" creationId="{1D121F07-56FF-E437-A608-6E8DE514F6C2}"/>
          </ac:spMkLst>
        </pc:spChg>
      </pc:sldChg>
    </pc:docChg>
  </pc:docChgLst>
  <pc:docChgLst>
    <pc:chgData name="kavin kishore" userId="c4e6c9fa6b4512b4" providerId="LiveId" clId="{37E70F59-0296-4CC1-A819-04CE52BB8EF0}"/>
    <pc:docChg chg="custSel modSld">
      <pc:chgData name="kavin kishore" userId="c4e6c9fa6b4512b4" providerId="LiveId" clId="{37E70F59-0296-4CC1-A819-04CE52BB8EF0}" dt="2023-06-02T10:01:24.647" v="8"/>
      <pc:docMkLst>
        <pc:docMk/>
      </pc:docMkLst>
      <pc:sldChg chg="modSp mod">
        <pc:chgData name="kavin kishore" userId="c4e6c9fa6b4512b4" providerId="LiveId" clId="{37E70F59-0296-4CC1-A819-04CE52BB8EF0}" dt="2023-06-02T10:01:11.028" v="7" actId="27636"/>
        <pc:sldMkLst>
          <pc:docMk/>
          <pc:sldMk cId="1499524607" sldId="256"/>
        </pc:sldMkLst>
        <pc:spChg chg="mod">
          <ac:chgData name="kavin kishore" userId="c4e6c9fa6b4512b4" providerId="LiveId" clId="{37E70F59-0296-4CC1-A819-04CE52BB8EF0}" dt="2023-06-02T10:01:11.028" v="7" actId="27636"/>
          <ac:spMkLst>
            <pc:docMk/>
            <pc:sldMk cId="1499524607" sldId="256"/>
            <ac:spMk id="2" creationId="{E0E5BF91-3A03-3CCE-B994-91B571CBAAC7}"/>
          </ac:spMkLst>
        </pc:spChg>
      </pc:sldChg>
      <pc:sldChg chg="modSp">
        <pc:chgData name="kavin kishore" userId="c4e6c9fa6b4512b4" providerId="LiveId" clId="{37E70F59-0296-4CC1-A819-04CE52BB8EF0}" dt="2023-06-02T10:01:24.647" v="8"/>
        <pc:sldMkLst>
          <pc:docMk/>
          <pc:sldMk cId="1201969812" sldId="257"/>
        </pc:sldMkLst>
        <pc:spChg chg="mod">
          <ac:chgData name="kavin kishore" userId="c4e6c9fa6b4512b4" providerId="LiveId" clId="{37E70F59-0296-4CC1-A819-04CE52BB8EF0}" dt="2023-06-02T10:01:24.647" v="8"/>
          <ac:spMkLst>
            <pc:docMk/>
            <pc:sldMk cId="1201969812" sldId="257"/>
            <ac:spMk id="2" creationId="{DBE0B104-44F8-EC0A-C071-31F65FF3A81F}"/>
          </ac:spMkLst>
        </pc:spChg>
      </pc:sldChg>
      <pc:sldChg chg="modSp">
        <pc:chgData name="kavin kishore" userId="c4e6c9fa6b4512b4" providerId="LiveId" clId="{37E70F59-0296-4CC1-A819-04CE52BB8EF0}" dt="2023-06-02T10:01:24.647" v="8"/>
        <pc:sldMkLst>
          <pc:docMk/>
          <pc:sldMk cId="2667481991" sldId="258"/>
        </pc:sldMkLst>
        <pc:spChg chg="mod">
          <ac:chgData name="kavin kishore" userId="c4e6c9fa6b4512b4" providerId="LiveId" clId="{37E70F59-0296-4CC1-A819-04CE52BB8EF0}" dt="2023-06-02T10:01:24.647" v="8"/>
          <ac:spMkLst>
            <pc:docMk/>
            <pc:sldMk cId="2667481991" sldId="258"/>
            <ac:spMk id="2" creationId="{C2E9BF16-376E-798D-A3E9-47E9CFD95566}"/>
          </ac:spMkLst>
        </pc:spChg>
        <pc:spChg chg="mod">
          <ac:chgData name="kavin kishore" userId="c4e6c9fa6b4512b4" providerId="LiveId" clId="{37E70F59-0296-4CC1-A819-04CE52BB8EF0}" dt="2023-06-02T10:01:24.647" v="8"/>
          <ac:spMkLst>
            <pc:docMk/>
            <pc:sldMk cId="2667481991" sldId="258"/>
            <ac:spMk id="3" creationId="{1040A6BB-B023-4F73-5C23-863026BF43A3}"/>
          </ac:spMkLst>
        </pc:spChg>
      </pc:sldChg>
      <pc:sldChg chg="modSp">
        <pc:chgData name="kavin kishore" userId="c4e6c9fa6b4512b4" providerId="LiveId" clId="{37E70F59-0296-4CC1-A819-04CE52BB8EF0}" dt="2023-06-02T10:01:24.647" v="8"/>
        <pc:sldMkLst>
          <pc:docMk/>
          <pc:sldMk cId="480885689" sldId="259"/>
        </pc:sldMkLst>
        <pc:spChg chg="mod">
          <ac:chgData name="kavin kishore" userId="c4e6c9fa6b4512b4" providerId="LiveId" clId="{37E70F59-0296-4CC1-A819-04CE52BB8EF0}" dt="2023-06-02T10:01:24.647" v="8"/>
          <ac:spMkLst>
            <pc:docMk/>
            <pc:sldMk cId="480885689" sldId="259"/>
            <ac:spMk id="2" creationId="{7FAAEE71-7670-C92D-7FBD-4F1AECA223EC}"/>
          </ac:spMkLst>
        </pc:spChg>
        <pc:spChg chg="mod">
          <ac:chgData name="kavin kishore" userId="c4e6c9fa6b4512b4" providerId="LiveId" clId="{37E70F59-0296-4CC1-A819-04CE52BB8EF0}" dt="2023-06-02T10:01:24.647" v="8"/>
          <ac:spMkLst>
            <pc:docMk/>
            <pc:sldMk cId="480885689" sldId="259"/>
            <ac:spMk id="3" creationId="{8032EAAC-0CA2-3234-3D84-9A1BA86A40DC}"/>
          </ac:spMkLst>
        </pc:spChg>
      </pc:sldChg>
      <pc:sldChg chg="modSp">
        <pc:chgData name="kavin kishore" userId="c4e6c9fa6b4512b4" providerId="LiveId" clId="{37E70F59-0296-4CC1-A819-04CE52BB8EF0}" dt="2023-06-02T10:01:24.647" v="8"/>
        <pc:sldMkLst>
          <pc:docMk/>
          <pc:sldMk cId="756532095" sldId="260"/>
        </pc:sldMkLst>
        <pc:spChg chg="mod">
          <ac:chgData name="kavin kishore" userId="c4e6c9fa6b4512b4" providerId="LiveId" clId="{37E70F59-0296-4CC1-A819-04CE52BB8EF0}" dt="2023-06-02T10:01:24.647" v="8"/>
          <ac:spMkLst>
            <pc:docMk/>
            <pc:sldMk cId="756532095" sldId="260"/>
            <ac:spMk id="2" creationId="{53577D5F-7674-6E38-B8E3-C0862ADAAB43}"/>
          </ac:spMkLst>
        </pc:spChg>
        <pc:spChg chg="mod">
          <ac:chgData name="kavin kishore" userId="c4e6c9fa6b4512b4" providerId="LiveId" clId="{37E70F59-0296-4CC1-A819-04CE52BB8EF0}" dt="2023-06-02T10:01:24.647" v="8"/>
          <ac:spMkLst>
            <pc:docMk/>
            <pc:sldMk cId="756532095" sldId="260"/>
            <ac:spMk id="3" creationId="{7AFEA3A5-B98B-0B71-8699-8863BFF27795}"/>
          </ac:spMkLst>
        </pc:spChg>
      </pc:sldChg>
      <pc:sldChg chg="modSp mod">
        <pc:chgData name="kavin kishore" userId="c4e6c9fa6b4512b4" providerId="LiveId" clId="{37E70F59-0296-4CC1-A819-04CE52BB8EF0}" dt="2023-06-02T10:01:24.647" v="8"/>
        <pc:sldMkLst>
          <pc:docMk/>
          <pc:sldMk cId="3377092422" sldId="262"/>
        </pc:sldMkLst>
        <pc:spChg chg="mod">
          <ac:chgData name="kavin kishore" userId="c4e6c9fa6b4512b4" providerId="LiveId" clId="{37E70F59-0296-4CC1-A819-04CE52BB8EF0}" dt="2023-06-02T10:01:24.647" v="8"/>
          <ac:spMkLst>
            <pc:docMk/>
            <pc:sldMk cId="3377092422" sldId="262"/>
            <ac:spMk id="2" creationId="{181B141D-4422-DC65-2078-E61B94C4AE94}"/>
          </ac:spMkLst>
        </pc:spChg>
        <pc:spChg chg="mod">
          <ac:chgData name="kavin kishore" userId="c4e6c9fa6b4512b4" providerId="LiveId" clId="{37E70F59-0296-4CC1-A819-04CE52BB8EF0}" dt="2023-06-02T10:01:24.647" v="8"/>
          <ac:spMkLst>
            <pc:docMk/>
            <pc:sldMk cId="3377092422" sldId="262"/>
            <ac:spMk id="3" creationId="{31C2DB81-2027-B887-2132-9528C9D10318}"/>
          </ac:spMkLst>
        </pc:spChg>
      </pc:sldChg>
      <pc:sldChg chg="modSp">
        <pc:chgData name="kavin kishore" userId="c4e6c9fa6b4512b4" providerId="LiveId" clId="{37E70F59-0296-4CC1-A819-04CE52BB8EF0}" dt="2023-06-02T10:01:24.647" v="8"/>
        <pc:sldMkLst>
          <pc:docMk/>
          <pc:sldMk cId="1596676607" sldId="263"/>
        </pc:sldMkLst>
        <pc:spChg chg="mod">
          <ac:chgData name="kavin kishore" userId="c4e6c9fa6b4512b4" providerId="LiveId" clId="{37E70F59-0296-4CC1-A819-04CE52BB8EF0}" dt="2023-06-02T10:01:24.647" v="8"/>
          <ac:spMkLst>
            <pc:docMk/>
            <pc:sldMk cId="1596676607" sldId="263"/>
            <ac:spMk id="2" creationId="{85299BC6-6FFD-2BD0-FBA8-6B458CE77E44}"/>
          </ac:spMkLst>
        </pc:spChg>
        <pc:spChg chg="mod">
          <ac:chgData name="kavin kishore" userId="c4e6c9fa6b4512b4" providerId="LiveId" clId="{37E70F59-0296-4CC1-A819-04CE52BB8EF0}" dt="2023-06-02T10:01:24.647" v="8"/>
          <ac:spMkLst>
            <pc:docMk/>
            <pc:sldMk cId="1596676607" sldId="263"/>
            <ac:spMk id="3" creationId="{8E8EB16A-B3F3-8941-70CF-5AFA2A6EA8E5}"/>
          </ac:spMkLst>
        </pc:spChg>
      </pc:sldChg>
      <pc:sldChg chg="modSp">
        <pc:chgData name="kavin kishore" userId="c4e6c9fa6b4512b4" providerId="LiveId" clId="{37E70F59-0296-4CC1-A819-04CE52BB8EF0}" dt="2023-06-02T10:01:24.647" v="8"/>
        <pc:sldMkLst>
          <pc:docMk/>
          <pc:sldMk cId="3321393435" sldId="264"/>
        </pc:sldMkLst>
        <pc:picChg chg="mod">
          <ac:chgData name="kavin kishore" userId="c4e6c9fa6b4512b4" providerId="LiveId" clId="{37E70F59-0296-4CC1-A819-04CE52BB8EF0}" dt="2023-06-02T10:01:24.647" v="8"/>
          <ac:picMkLst>
            <pc:docMk/>
            <pc:sldMk cId="3321393435" sldId="264"/>
            <ac:picMk id="5" creationId="{ECCCCECC-0140-065B-BBAD-40E0F93197EF}"/>
          </ac:picMkLst>
        </pc:picChg>
      </pc:sldChg>
      <pc:sldChg chg="modSp">
        <pc:chgData name="kavin kishore" userId="c4e6c9fa6b4512b4" providerId="LiveId" clId="{37E70F59-0296-4CC1-A819-04CE52BB8EF0}" dt="2023-06-02T10:01:24.647" v="8"/>
        <pc:sldMkLst>
          <pc:docMk/>
          <pc:sldMk cId="2927232199" sldId="265"/>
        </pc:sldMkLst>
        <pc:spChg chg="mod">
          <ac:chgData name="kavin kishore" userId="c4e6c9fa6b4512b4" providerId="LiveId" clId="{37E70F59-0296-4CC1-A819-04CE52BB8EF0}" dt="2023-06-02T10:01:24.647" v="8"/>
          <ac:spMkLst>
            <pc:docMk/>
            <pc:sldMk cId="2927232199" sldId="265"/>
            <ac:spMk id="2" creationId="{97CCEC81-0E5A-B8D6-D17B-EB34E603DF2D}"/>
          </ac:spMkLst>
        </pc:spChg>
        <pc:spChg chg="mod">
          <ac:chgData name="kavin kishore" userId="c4e6c9fa6b4512b4" providerId="LiveId" clId="{37E70F59-0296-4CC1-A819-04CE52BB8EF0}" dt="2023-06-02T10:01:24.647" v="8"/>
          <ac:spMkLst>
            <pc:docMk/>
            <pc:sldMk cId="2927232199" sldId="265"/>
            <ac:spMk id="3" creationId="{7A4529AE-0CDB-F465-2766-80D2652CD078}"/>
          </ac:spMkLst>
        </pc:spChg>
      </pc:sldChg>
      <pc:sldChg chg="modSp">
        <pc:chgData name="kavin kishore" userId="c4e6c9fa6b4512b4" providerId="LiveId" clId="{37E70F59-0296-4CC1-A819-04CE52BB8EF0}" dt="2023-06-02T10:01:24.647" v="8"/>
        <pc:sldMkLst>
          <pc:docMk/>
          <pc:sldMk cId="421659962" sldId="266"/>
        </pc:sldMkLst>
        <pc:spChg chg="mod">
          <ac:chgData name="kavin kishore" userId="c4e6c9fa6b4512b4" providerId="LiveId" clId="{37E70F59-0296-4CC1-A819-04CE52BB8EF0}" dt="2023-06-02T10:01:24.647" v="8"/>
          <ac:spMkLst>
            <pc:docMk/>
            <pc:sldMk cId="421659962" sldId="266"/>
            <ac:spMk id="3" creationId="{E0A3ACC4-4799-98AF-80E1-0DC42F5721CB}"/>
          </ac:spMkLst>
        </pc:spChg>
      </pc:sldChg>
    </pc:docChg>
  </pc:docChgLst>
  <pc:docChgLst>
    <pc:chgData name="kavin kishore" userId="c4e6c9fa6b4512b4" providerId="LiveId" clId="{18D64EBB-01A0-473E-A248-D204A53F5E19}"/>
    <pc:docChg chg="modSld">
      <pc:chgData name="kavin kishore" userId="c4e6c9fa6b4512b4" providerId="LiveId" clId="{18D64EBB-01A0-473E-A248-D204A53F5E19}" dt="2023-04-17T03:42:42.094" v="3" actId="1076"/>
      <pc:docMkLst>
        <pc:docMk/>
      </pc:docMkLst>
      <pc:sldChg chg="modSp mod">
        <pc:chgData name="kavin kishore" userId="c4e6c9fa6b4512b4" providerId="LiveId" clId="{18D64EBB-01A0-473E-A248-D204A53F5E19}" dt="2023-04-17T03:39:03.027" v="1" actId="20577"/>
        <pc:sldMkLst>
          <pc:docMk/>
          <pc:sldMk cId="1499524607" sldId="256"/>
        </pc:sldMkLst>
        <pc:spChg chg="mod">
          <ac:chgData name="kavin kishore" userId="c4e6c9fa6b4512b4" providerId="LiveId" clId="{18D64EBB-01A0-473E-A248-D204A53F5E19}" dt="2023-04-17T03:39:03.027" v="1" actId="20577"/>
          <ac:spMkLst>
            <pc:docMk/>
            <pc:sldMk cId="1499524607" sldId="256"/>
            <ac:spMk id="3" creationId="{53EEA0D8-949B-EF58-974C-74A1F32B9CFD}"/>
          </ac:spMkLst>
        </pc:spChg>
      </pc:sldChg>
      <pc:sldChg chg="modSp mod">
        <pc:chgData name="kavin kishore" userId="c4e6c9fa6b4512b4" providerId="LiveId" clId="{18D64EBB-01A0-473E-A248-D204A53F5E19}" dt="2023-04-17T03:42:42.094" v="3" actId="1076"/>
        <pc:sldMkLst>
          <pc:docMk/>
          <pc:sldMk cId="3321393435" sldId="264"/>
        </pc:sldMkLst>
        <pc:picChg chg="mod">
          <ac:chgData name="kavin kishore" userId="c4e6c9fa6b4512b4" providerId="LiveId" clId="{18D64EBB-01A0-473E-A248-D204A53F5E19}" dt="2023-04-17T03:42:42.094" v="3" actId="1076"/>
          <ac:picMkLst>
            <pc:docMk/>
            <pc:sldMk cId="3321393435" sldId="264"/>
            <ac:picMk id="5" creationId="{ECCCCECC-0140-065B-BBAD-40E0F93197E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44F828-02C7-4DE4-9824-4729D07443A6}"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1C66B-7FFE-40E3-9EA0-6376FFA09EE6}" type="slidenum">
              <a:rPr lang="en-IN" smtClean="0"/>
              <a:t>‹#›</a:t>
            </a:fld>
            <a:endParaRPr lang="en-IN"/>
          </a:p>
        </p:txBody>
      </p:sp>
    </p:spTree>
    <p:extLst>
      <p:ext uri="{BB962C8B-B14F-4D97-AF65-F5344CB8AC3E}">
        <p14:creationId xmlns:p14="http://schemas.microsoft.com/office/powerpoint/2010/main" val="360122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44F828-02C7-4DE4-9824-4729D07443A6}"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1C66B-7FFE-40E3-9EA0-6376FFA09EE6}" type="slidenum">
              <a:rPr lang="en-IN" smtClean="0"/>
              <a:t>‹#›</a:t>
            </a:fld>
            <a:endParaRPr lang="en-IN"/>
          </a:p>
        </p:txBody>
      </p:sp>
    </p:spTree>
    <p:extLst>
      <p:ext uri="{BB962C8B-B14F-4D97-AF65-F5344CB8AC3E}">
        <p14:creationId xmlns:p14="http://schemas.microsoft.com/office/powerpoint/2010/main" val="2183902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44F828-02C7-4DE4-9824-4729D07443A6}"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1C66B-7FFE-40E3-9EA0-6376FFA09EE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96921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44F828-02C7-4DE4-9824-4729D07443A6}"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1C66B-7FFE-40E3-9EA0-6376FFA09EE6}" type="slidenum">
              <a:rPr lang="en-IN" smtClean="0"/>
              <a:t>‹#›</a:t>
            </a:fld>
            <a:endParaRPr lang="en-IN"/>
          </a:p>
        </p:txBody>
      </p:sp>
    </p:spTree>
    <p:extLst>
      <p:ext uri="{BB962C8B-B14F-4D97-AF65-F5344CB8AC3E}">
        <p14:creationId xmlns:p14="http://schemas.microsoft.com/office/powerpoint/2010/main" val="4276362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44F828-02C7-4DE4-9824-4729D07443A6}"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1C66B-7FFE-40E3-9EA0-6376FFA09EE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0579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44F828-02C7-4DE4-9824-4729D07443A6}"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1C66B-7FFE-40E3-9EA0-6376FFA09EE6}" type="slidenum">
              <a:rPr lang="en-IN" smtClean="0"/>
              <a:t>‹#›</a:t>
            </a:fld>
            <a:endParaRPr lang="en-IN"/>
          </a:p>
        </p:txBody>
      </p:sp>
    </p:spTree>
    <p:extLst>
      <p:ext uri="{BB962C8B-B14F-4D97-AF65-F5344CB8AC3E}">
        <p14:creationId xmlns:p14="http://schemas.microsoft.com/office/powerpoint/2010/main" val="3192197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44F828-02C7-4DE4-9824-4729D07443A6}"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1C66B-7FFE-40E3-9EA0-6376FFA09EE6}" type="slidenum">
              <a:rPr lang="en-IN" smtClean="0"/>
              <a:t>‹#›</a:t>
            </a:fld>
            <a:endParaRPr lang="en-IN"/>
          </a:p>
        </p:txBody>
      </p:sp>
    </p:spTree>
    <p:extLst>
      <p:ext uri="{BB962C8B-B14F-4D97-AF65-F5344CB8AC3E}">
        <p14:creationId xmlns:p14="http://schemas.microsoft.com/office/powerpoint/2010/main" val="4220773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44F828-02C7-4DE4-9824-4729D07443A6}"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1C66B-7FFE-40E3-9EA0-6376FFA09EE6}" type="slidenum">
              <a:rPr lang="en-IN" smtClean="0"/>
              <a:t>‹#›</a:t>
            </a:fld>
            <a:endParaRPr lang="en-IN"/>
          </a:p>
        </p:txBody>
      </p:sp>
    </p:spTree>
    <p:extLst>
      <p:ext uri="{BB962C8B-B14F-4D97-AF65-F5344CB8AC3E}">
        <p14:creationId xmlns:p14="http://schemas.microsoft.com/office/powerpoint/2010/main" val="294848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44F828-02C7-4DE4-9824-4729D07443A6}"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1C66B-7FFE-40E3-9EA0-6376FFA09EE6}" type="slidenum">
              <a:rPr lang="en-IN" smtClean="0"/>
              <a:t>‹#›</a:t>
            </a:fld>
            <a:endParaRPr lang="en-IN"/>
          </a:p>
        </p:txBody>
      </p:sp>
    </p:spTree>
    <p:extLst>
      <p:ext uri="{BB962C8B-B14F-4D97-AF65-F5344CB8AC3E}">
        <p14:creationId xmlns:p14="http://schemas.microsoft.com/office/powerpoint/2010/main" val="369370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44F828-02C7-4DE4-9824-4729D07443A6}"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1C66B-7FFE-40E3-9EA0-6376FFA09EE6}" type="slidenum">
              <a:rPr lang="en-IN" smtClean="0"/>
              <a:t>‹#›</a:t>
            </a:fld>
            <a:endParaRPr lang="en-IN"/>
          </a:p>
        </p:txBody>
      </p:sp>
    </p:spTree>
    <p:extLst>
      <p:ext uri="{BB962C8B-B14F-4D97-AF65-F5344CB8AC3E}">
        <p14:creationId xmlns:p14="http://schemas.microsoft.com/office/powerpoint/2010/main" val="25715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44F828-02C7-4DE4-9824-4729D07443A6}"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1C66B-7FFE-40E3-9EA0-6376FFA09EE6}" type="slidenum">
              <a:rPr lang="en-IN" smtClean="0"/>
              <a:t>‹#›</a:t>
            </a:fld>
            <a:endParaRPr lang="en-IN"/>
          </a:p>
        </p:txBody>
      </p:sp>
    </p:spTree>
    <p:extLst>
      <p:ext uri="{BB962C8B-B14F-4D97-AF65-F5344CB8AC3E}">
        <p14:creationId xmlns:p14="http://schemas.microsoft.com/office/powerpoint/2010/main" val="185856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44F828-02C7-4DE4-9824-4729D07443A6}" type="datetimeFigureOut">
              <a:rPr lang="en-IN" smtClean="0"/>
              <a:t>02-06-2023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E1C66B-7FFE-40E3-9EA0-6376FFA09EE6}" type="slidenum">
              <a:rPr lang="en-IN" smtClean="0"/>
              <a:t>‹#›</a:t>
            </a:fld>
            <a:endParaRPr lang="en-IN"/>
          </a:p>
        </p:txBody>
      </p:sp>
    </p:spTree>
    <p:extLst>
      <p:ext uri="{BB962C8B-B14F-4D97-AF65-F5344CB8AC3E}">
        <p14:creationId xmlns:p14="http://schemas.microsoft.com/office/powerpoint/2010/main" val="583842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44F828-02C7-4DE4-9824-4729D07443A6}" type="datetimeFigureOut">
              <a:rPr lang="en-IN" smtClean="0"/>
              <a:t>02-06-2023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E1C66B-7FFE-40E3-9EA0-6376FFA09EE6}" type="slidenum">
              <a:rPr lang="en-IN" smtClean="0"/>
              <a:t>‹#›</a:t>
            </a:fld>
            <a:endParaRPr lang="en-IN"/>
          </a:p>
        </p:txBody>
      </p:sp>
    </p:spTree>
    <p:extLst>
      <p:ext uri="{BB962C8B-B14F-4D97-AF65-F5344CB8AC3E}">
        <p14:creationId xmlns:p14="http://schemas.microsoft.com/office/powerpoint/2010/main" val="23849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44F828-02C7-4DE4-9824-4729D07443A6}" type="datetimeFigureOut">
              <a:rPr lang="en-IN" smtClean="0"/>
              <a:t>02-06-2023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E1C66B-7FFE-40E3-9EA0-6376FFA09EE6}" type="slidenum">
              <a:rPr lang="en-IN" smtClean="0"/>
              <a:t>‹#›</a:t>
            </a:fld>
            <a:endParaRPr lang="en-IN"/>
          </a:p>
        </p:txBody>
      </p:sp>
    </p:spTree>
    <p:extLst>
      <p:ext uri="{BB962C8B-B14F-4D97-AF65-F5344CB8AC3E}">
        <p14:creationId xmlns:p14="http://schemas.microsoft.com/office/powerpoint/2010/main" val="210944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44F828-02C7-4DE4-9824-4729D07443A6}"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1C66B-7FFE-40E3-9EA0-6376FFA09EE6}" type="slidenum">
              <a:rPr lang="en-IN" smtClean="0"/>
              <a:t>‹#›</a:t>
            </a:fld>
            <a:endParaRPr lang="en-IN"/>
          </a:p>
        </p:txBody>
      </p:sp>
    </p:spTree>
    <p:extLst>
      <p:ext uri="{BB962C8B-B14F-4D97-AF65-F5344CB8AC3E}">
        <p14:creationId xmlns:p14="http://schemas.microsoft.com/office/powerpoint/2010/main" val="236449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44F828-02C7-4DE4-9824-4729D07443A6}"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1C66B-7FFE-40E3-9EA0-6376FFA09EE6}" type="slidenum">
              <a:rPr lang="en-IN" smtClean="0"/>
              <a:t>‹#›</a:t>
            </a:fld>
            <a:endParaRPr lang="en-IN"/>
          </a:p>
        </p:txBody>
      </p:sp>
    </p:spTree>
    <p:extLst>
      <p:ext uri="{BB962C8B-B14F-4D97-AF65-F5344CB8AC3E}">
        <p14:creationId xmlns:p14="http://schemas.microsoft.com/office/powerpoint/2010/main" val="2667582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44F828-02C7-4DE4-9824-4729D07443A6}" type="datetimeFigureOut">
              <a:rPr lang="en-IN" smtClean="0"/>
              <a:t>02-06-2023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E1C66B-7FFE-40E3-9EA0-6376FFA09EE6}" type="slidenum">
              <a:rPr lang="en-IN" smtClean="0"/>
              <a:t>‹#›</a:t>
            </a:fld>
            <a:endParaRPr lang="en-IN"/>
          </a:p>
        </p:txBody>
      </p:sp>
    </p:spTree>
    <p:extLst>
      <p:ext uri="{BB962C8B-B14F-4D97-AF65-F5344CB8AC3E}">
        <p14:creationId xmlns:p14="http://schemas.microsoft.com/office/powerpoint/2010/main" val="427401187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BF91-3A03-3CCE-B994-91B571CBAAC7}"/>
              </a:ext>
            </a:extLst>
          </p:cNvPr>
          <p:cNvSpPr>
            <a:spLocks noGrp="1"/>
          </p:cNvSpPr>
          <p:nvPr>
            <p:ph type="ctrTitle"/>
          </p:nvPr>
        </p:nvSpPr>
        <p:spPr>
          <a:xfrm>
            <a:off x="1228315" y="1334277"/>
            <a:ext cx="8316902" cy="1660849"/>
          </a:xfrm>
        </p:spPr>
        <p:txBody>
          <a:bodyPr>
            <a:normAutofit fontScale="90000"/>
          </a:bodyPr>
          <a:lstStyle/>
          <a:p>
            <a:pPr algn="ctr"/>
            <a:br>
              <a:rPr lang="en-US" sz="4000" b="1" dirty="0"/>
            </a:br>
            <a:br>
              <a:rPr lang="en-US" sz="4000" b="1" dirty="0"/>
            </a:br>
            <a:br>
              <a:rPr lang="en-US" sz="4000" b="1" dirty="0"/>
            </a:br>
            <a:br>
              <a:rPr lang="en-US" sz="4000" b="1" dirty="0"/>
            </a:br>
            <a:br>
              <a:rPr lang="en-US" sz="4000" b="1" dirty="0"/>
            </a:br>
            <a:r>
              <a:rPr lang="en-US" sz="3600" dirty="0">
                <a:solidFill>
                  <a:schemeClr val="accent3">
                    <a:lumMod val="60000"/>
                    <a:lumOff val="40000"/>
                  </a:schemeClr>
                </a:solidFill>
              </a:rPr>
              <a:t>BANNARI AMMAN INSTITUTION OF TECHONOLOGY</a:t>
            </a:r>
            <a:br>
              <a:rPr lang="en-US" sz="4000" b="1" dirty="0"/>
            </a:br>
            <a:br>
              <a:rPr lang="en-US" sz="4000" b="1" dirty="0"/>
            </a:br>
            <a:r>
              <a:rPr lang="en-US" sz="3200" b="1" dirty="0"/>
              <a:t>APPLE(AALP)STOCK PRICE PREDICTION</a:t>
            </a:r>
            <a:endParaRPr lang="en-IN" sz="3200" dirty="0">
              <a:solidFill>
                <a:schemeClr val="accent3">
                  <a:lumMod val="60000"/>
                  <a:lumOff val="40000"/>
                </a:schemeClr>
              </a:solidFill>
            </a:endParaRPr>
          </a:p>
        </p:txBody>
      </p:sp>
      <p:sp>
        <p:nvSpPr>
          <p:cNvPr id="3" name="Subtitle 2">
            <a:extLst>
              <a:ext uri="{FF2B5EF4-FFF2-40B4-BE49-F238E27FC236}">
                <a16:creationId xmlns:a16="http://schemas.microsoft.com/office/drawing/2014/main" id="{53EEA0D8-949B-EF58-974C-74A1F32B9CFD}"/>
              </a:ext>
            </a:extLst>
          </p:cNvPr>
          <p:cNvSpPr>
            <a:spLocks noGrp="1"/>
          </p:cNvSpPr>
          <p:nvPr>
            <p:ph type="subTitle" idx="1"/>
          </p:nvPr>
        </p:nvSpPr>
        <p:spPr>
          <a:xfrm>
            <a:off x="6195527" y="4133461"/>
            <a:ext cx="3349690" cy="1203648"/>
          </a:xfrm>
        </p:spPr>
        <p:txBody>
          <a:bodyPr>
            <a:normAutofit fontScale="25000" lnSpcReduction="20000"/>
          </a:bodyPr>
          <a:lstStyle/>
          <a:p>
            <a:pPr algn="l"/>
            <a:r>
              <a:rPr lang="en-US" sz="8000" dirty="0"/>
              <a:t>BY:</a:t>
            </a:r>
          </a:p>
          <a:p>
            <a:pPr algn="l"/>
            <a:r>
              <a:rPr lang="en-US" sz="8000" dirty="0"/>
              <a:t>  	KAVIN KISHORE S G</a:t>
            </a:r>
          </a:p>
          <a:p>
            <a:pPr algn="l"/>
            <a:r>
              <a:rPr lang="en-US" sz="8000" dirty="0"/>
              <a:t> </a:t>
            </a:r>
          </a:p>
          <a:p>
            <a:pPr algn="l"/>
            <a:endParaRPr lang="en-IN" dirty="0"/>
          </a:p>
        </p:txBody>
      </p:sp>
      <p:pic>
        <p:nvPicPr>
          <p:cNvPr id="5" name="Picture 4">
            <a:extLst>
              <a:ext uri="{FF2B5EF4-FFF2-40B4-BE49-F238E27FC236}">
                <a16:creationId xmlns:a16="http://schemas.microsoft.com/office/drawing/2014/main" id="{A80C0688-64D8-13CB-2B4C-DD5BD4A6D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389" y="3263694"/>
            <a:ext cx="2178711" cy="2539947"/>
          </a:xfrm>
          <a:prstGeom prst="rect">
            <a:avLst/>
          </a:prstGeom>
        </p:spPr>
      </p:pic>
    </p:spTree>
    <p:extLst>
      <p:ext uri="{BB962C8B-B14F-4D97-AF65-F5344CB8AC3E}">
        <p14:creationId xmlns:p14="http://schemas.microsoft.com/office/powerpoint/2010/main" val="1499524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0906-79D2-5EB0-D6A6-80ABC6E0F4DB}"/>
              </a:ext>
            </a:extLst>
          </p:cNvPr>
          <p:cNvSpPr>
            <a:spLocks noGrp="1"/>
          </p:cNvSpPr>
          <p:nvPr>
            <p:ph type="title"/>
          </p:nvPr>
        </p:nvSpPr>
        <p:spPr>
          <a:xfrm>
            <a:off x="1358469" y="1663960"/>
            <a:ext cx="8596668" cy="5296678"/>
          </a:xfrm>
        </p:spPr>
        <p:txBody>
          <a:bodyPr>
            <a:normAutofit/>
          </a:bodyPr>
          <a:lstStyle/>
          <a:p>
            <a:pPr algn="ctr"/>
            <a:br>
              <a:rPr lang="en-US" sz="5400" dirty="0"/>
            </a:br>
            <a:r>
              <a:rPr lang="en-US" sz="5400" dirty="0">
                <a:solidFill>
                  <a:schemeClr val="accent3">
                    <a:lumMod val="75000"/>
                  </a:schemeClr>
                </a:solidFill>
              </a:rPr>
              <a:t>THANK YOU!</a:t>
            </a:r>
            <a:endParaRPr lang="en-IN" sz="5400" dirty="0">
              <a:solidFill>
                <a:schemeClr val="accent3">
                  <a:lumMod val="75000"/>
                </a:schemeClr>
              </a:solidFill>
            </a:endParaRPr>
          </a:p>
        </p:txBody>
      </p:sp>
      <p:pic>
        <p:nvPicPr>
          <p:cNvPr id="5" name="Content Placeholder 4">
            <a:extLst>
              <a:ext uri="{FF2B5EF4-FFF2-40B4-BE49-F238E27FC236}">
                <a16:creationId xmlns:a16="http://schemas.microsoft.com/office/drawing/2014/main" id="{ECCCCECC-0140-065B-BBAD-40E0F93197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9089" y="2672231"/>
            <a:ext cx="5093860" cy="2858151"/>
          </a:xfrm>
        </p:spPr>
      </p:pic>
    </p:spTree>
    <p:extLst>
      <p:ext uri="{BB962C8B-B14F-4D97-AF65-F5344CB8AC3E}">
        <p14:creationId xmlns:p14="http://schemas.microsoft.com/office/powerpoint/2010/main" val="33213934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B104-44F8-EC0A-C071-31F65FF3A81F}"/>
              </a:ext>
            </a:extLst>
          </p:cNvPr>
          <p:cNvSpPr>
            <a:spLocks noGrp="1"/>
          </p:cNvSpPr>
          <p:nvPr>
            <p:ph type="title"/>
          </p:nvPr>
        </p:nvSpPr>
        <p:spPr/>
        <p:txBody>
          <a:bodyPr/>
          <a:lstStyle/>
          <a:p>
            <a:r>
              <a:rPr lang="en-US" dirty="0">
                <a:solidFill>
                  <a:schemeClr val="accent2">
                    <a:lumMod val="60000"/>
                    <a:lumOff val="40000"/>
                  </a:schemeClr>
                </a:solidFill>
              </a:rPr>
              <a:t>Tittle of the content:</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27C443B0-A006-8FBC-FCF1-D70D0DF55FD7}"/>
              </a:ext>
            </a:extLst>
          </p:cNvPr>
          <p:cNvSpPr>
            <a:spLocks noGrp="1"/>
          </p:cNvSpPr>
          <p:nvPr>
            <p:ph idx="1"/>
          </p:nvPr>
        </p:nvSpPr>
        <p:spPr>
          <a:xfrm>
            <a:off x="677334" y="2160589"/>
            <a:ext cx="8596668" cy="4846701"/>
          </a:xfrm>
        </p:spPr>
        <p:txBody>
          <a:bodyPr/>
          <a:lstStyle/>
          <a:p>
            <a:r>
              <a:rPr lang="en-US" sz="2400" dirty="0"/>
              <a:t>Abstract</a:t>
            </a:r>
          </a:p>
          <a:p>
            <a:r>
              <a:rPr lang="en-US" sz="2400" dirty="0"/>
              <a:t>Introduction</a:t>
            </a:r>
          </a:p>
          <a:p>
            <a:r>
              <a:rPr lang="en-US" sz="2400" dirty="0"/>
              <a:t>Used classification</a:t>
            </a:r>
          </a:p>
          <a:p>
            <a:r>
              <a:rPr lang="en-US" sz="2400" dirty="0"/>
              <a:t>Working Principle</a:t>
            </a:r>
          </a:p>
          <a:p>
            <a:r>
              <a:rPr lang="en-IN" sz="2400" dirty="0"/>
              <a:t>Result and Accuracy</a:t>
            </a:r>
          </a:p>
          <a:p>
            <a:r>
              <a:rPr lang="en-IN" sz="2400" dirty="0"/>
              <a:t>Conclusion</a:t>
            </a:r>
          </a:p>
          <a:p>
            <a:pPr marL="0" indent="0">
              <a:buNone/>
            </a:pPr>
            <a:endParaRPr lang="en-IN" dirty="0"/>
          </a:p>
          <a:p>
            <a:endParaRPr lang="en-IN" dirty="0"/>
          </a:p>
        </p:txBody>
      </p:sp>
      <p:pic>
        <p:nvPicPr>
          <p:cNvPr id="4" name="Picture 3">
            <a:extLst>
              <a:ext uri="{FF2B5EF4-FFF2-40B4-BE49-F238E27FC236}">
                <a16:creationId xmlns:a16="http://schemas.microsoft.com/office/drawing/2014/main" id="{3BBE5117-00DA-EC34-5D0B-25F9979D2BFE}"/>
              </a:ext>
            </a:extLst>
          </p:cNvPr>
          <p:cNvPicPr>
            <a:picLocks noChangeAspect="1"/>
          </p:cNvPicPr>
          <p:nvPr/>
        </p:nvPicPr>
        <p:blipFill>
          <a:blip r:embed="rId2"/>
          <a:stretch>
            <a:fillRect/>
          </a:stretch>
        </p:blipFill>
        <p:spPr>
          <a:xfrm>
            <a:off x="4236098" y="2244784"/>
            <a:ext cx="5405381" cy="3027013"/>
          </a:xfrm>
          <a:prstGeom prst="rect">
            <a:avLst/>
          </a:prstGeom>
        </p:spPr>
      </p:pic>
    </p:spTree>
    <p:extLst>
      <p:ext uri="{BB962C8B-B14F-4D97-AF65-F5344CB8AC3E}">
        <p14:creationId xmlns:p14="http://schemas.microsoft.com/office/powerpoint/2010/main" val="1201969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BF16-376E-798D-A3E9-47E9CFD95566}"/>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1040A6BB-B023-4F73-5C23-863026BF43A3}"/>
              </a:ext>
            </a:extLst>
          </p:cNvPr>
          <p:cNvSpPr>
            <a:spLocks noGrp="1"/>
          </p:cNvSpPr>
          <p:nvPr>
            <p:ph idx="1"/>
          </p:nvPr>
        </p:nvSpPr>
        <p:spPr/>
        <p:txBody>
          <a:bodyPr/>
          <a:lstStyle/>
          <a:p>
            <a:r>
              <a:rPr lang="en-US" dirty="0"/>
              <a:t>The Apple data set is a collection of financial and operational data related to the tech giant Apple Inc. The data set covers a period of several years, starting from 2000 to the present. In this study, we aim to use machine learning algorithms to predict future trends and patterns in Apple's financial performance and growth. To achieve this, we will be utilizing various statistical and machine learning techniques, including regression analysis, time-series analysis, and decision trees. The data will be processed and analyzed to identify key variables and trends that have a significant impact on Apple's financial performance. The results of this analysis will then be used to train machine learning algorithms and make predictions on future performance.</a:t>
            </a:r>
            <a:endParaRPr lang="en-IN" dirty="0"/>
          </a:p>
        </p:txBody>
      </p:sp>
    </p:spTree>
    <p:extLst>
      <p:ext uri="{BB962C8B-B14F-4D97-AF65-F5344CB8AC3E}">
        <p14:creationId xmlns:p14="http://schemas.microsoft.com/office/powerpoint/2010/main" val="2667481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AEE71-7670-C92D-7FBD-4F1AECA223E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032EAAC-0CA2-3234-3D84-9A1BA86A40DC}"/>
              </a:ext>
            </a:extLst>
          </p:cNvPr>
          <p:cNvSpPr>
            <a:spLocks noGrp="1"/>
          </p:cNvSpPr>
          <p:nvPr>
            <p:ph idx="1"/>
          </p:nvPr>
        </p:nvSpPr>
        <p:spPr/>
        <p:txBody>
          <a:bodyPr/>
          <a:lstStyle/>
          <a:p>
            <a:r>
              <a:rPr lang="en-US" dirty="0"/>
              <a:t>It can be done by using the Machine learning with the help of RNN (Recurrent Neural Network). One of the key challenges of this study is to account for the may external factors that may impact Apple's financial performance, including market trends, competition, and technological advancements. The data sett will be enriched with relevant information such as economic indicators, industry trends, and demographic data, to provide a more comprehensive understanding of the factors influencing Apple's financial performance.</a:t>
            </a:r>
            <a:endParaRPr lang="en-IN" dirty="0"/>
          </a:p>
        </p:txBody>
      </p:sp>
    </p:spTree>
    <p:extLst>
      <p:ext uri="{BB962C8B-B14F-4D97-AF65-F5344CB8AC3E}">
        <p14:creationId xmlns:p14="http://schemas.microsoft.com/office/powerpoint/2010/main" val="480885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7D5F-7674-6E38-B8E3-C0862ADAAB43}"/>
              </a:ext>
            </a:extLst>
          </p:cNvPr>
          <p:cNvSpPr>
            <a:spLocks noGrp="1"/>
          </p:cNvSpPr>
          <p:nvPr>
            <p:ph type="title"/>
          </p:nvPr>
        </p:nvSpPr>
        <p:spPr/>
        <p:txBody>
          <a:bodyPr/>
          <a:lstStyle/>
          <a:p>
            <a:r>
              <a:rPr lang="en-US" dirty="0"/>
              <a:t>Used Classification:</a:t>
            </a:r>
            <a:endParaRPr lang="en-IN" dirty="0"/>
          </a:p>
        </p:txBody>
      </p:sp>
      <p:sp>
        <p:nvSpPr>
          <p:cNvPr id="3" name="Content Placeholder 2">
            <a:extLst>
              <a:ext uri="{FF2B5EF4-FFF2-40B4-BE49-F238E27FC236}">
                <a16:creationId xmlns:a16="http://schemas.microsoft.com/office/drawing/2014/main" id="{7AFEA3A5-B98B-0B71-8699-8863BFF27795}"/>
              </a:ext>
            </a:extLst>
          </p:cNvPr>
          <p:cNvSpPr>
            <a:spLocks noGrp="1"/>
          </p:cNvSpPr>
          <p:nvPr>
            <p:ph idx="1"/>
          </p:nvPr>
        </p:nvSpPr>
        <p:spPr/>
        <p:txBody>
          <a:bodyPr/>
          <a:lstStyle/>
          <a:p>
            <a:r>
              <a:rPr lang="en-US" dirty="0"/>
              <a:t>The RNN classification is used in this Machine learning(Recurrent Neural Network). I preferred this classification because it gives the reasonable accuracy about the Apple stocks prediction.</a:t>
            </a:r>
          </a:p>
          <a:p>
            <a:r>
              <a:rPr lang="en-US" dirty="0"/>
              <a:t>Recurrent Neural Networks (RNNs) can be used to process sequence </a:t>
            </a:r>
            <a:r>
              <a:rPr lang="en-US" dirty="0" err="1"/>
              <a:t>iuput</a:t>
            </a:r>
            <a:r>
              <a:rPr lang="en-US" dirty="0"/>
              <a:t> by iterating through the elements and passing the outputs from one timestep to their input on the next timestep</a:t>
            </a:r>
          </a:p>
          <a:p>
            <a:r>
              <a:rPr lang="en-US" dirty="0"/>
              <a:t>Neural Networks is one of the most popular machine learning algorithms and also outperforms other algorithms in both accuracy and speed. Therefore, it becomes critical to have an in-depth understanding of what a Neural Network is, how it is made up and what its reach and limitations are.</a:t>
            </a:r>
            <a:endParaRPr lang="en-IN" dirty="0"/>
          </a:p>
        </p:txBody>
      </p:sp>
    </p:spTree>
    <p:extLst>
      <p:ext uri="{BB962C8B-B14F-4D97-AF65-F5344CB8AC3E}">
        <p14:creationId xmlns:p14="http://schemas.microsoft.com/office/powerpoint/2010/main" val="756532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C81-0E5A-B8D6-D17B-EB34E603DF2D}"/>
              </a:ext>
            </a:extLst>
          </p:cNvPr>
          <p:cNvSpPr>
            <a:spLocks noGrp="1"/>
          </p:cNvSpPr>
          <p:nvPr>
            <p:ph type="title"/>
          </p:nvPr>
        </p:nvSpPr>
        <p:spPr/>
        <p:txBody>
          <a:bodyPr/>
          <a:lstStyle/>
          <a:p>
            <a:r>
              <a:rPr lang="en-US" sz="3600" dirty="0"/>
              <a:t>Working Principle:</a:t>
            </a:r>
            <a:br>
              <a:rPr lang="en-US" sz="3600" dirty="0"/>
            </a:br>
            <a:endParaRPr lang="en-IN" dirty="0"/>
          </a:p>
        </p:txBody>
      </p:sp>
      <p:sp>
        <p:nvSpPr>
          <p:cNvPr id="3" name="Content Placeholder 2">
            <a:extLst>
              <a:ext uri="{FF2B5EF4-FFF2-40B4-BE49-F238E27FC236}">
                <a16:creationId xmlns:a16="http://schemas.microsoft.com/office/drawing/2014/main" id="{7A4529AE-0CDB-F465-2766-80D2652CD078}"/>
              </a:ext>
            </a:extLst>
          </p:cNvPr>
          <p:cNvSpPr>
            <a:spLocks noGrp="1"/>
          </p:cNvSpPr>
          <p:nvPr>
            <p:ph idx="1"/>
          </p:nvPr>
        </p:nvSpPr>
        <p:spPr/>
        <p:txBody>
          <a:bodyPr/>
          <a:lstStyle/>
          <a:p>
            <a:r>
              <a:rPr lang="en-US" dirty="0"/>
              <a:t>Collect historical stock price data of AAPL  from a reliable source.</a:t>
            </a:r>
          </a:p>
          <a:p>
            <a:r>
              <a:rPr lang="en-US" dirty="0"/>
              <a:t>Prepare the data by splitting it into training and testing sets. Also, normalize the data to make it move suitable for machine learning models.</a:t>
            </a:r>
          </a:p>
          <a:p>
            <a:r>
              <a:rPr lang="en-US" dirty="0"/>
              <a:t>Use an RNN  classification model to predict whether the stock price will go up or down based on historical stock price data. The RNN  model takes in a sequence of historical stock prices and predicts whether the stock price will increases or decrease in the next time step.</a:t>
            </a:r>
          </a:p>
          <a:p>
            <a:r>
              <a:rPr lang="en-US" dirty="0"/>
              <a:t>Train the RNN  model on the training set using backpropagation through time. The objective is to minimize the classification  error between the predicted and actual stock price movements.</a:t>
            </a:r>
          </a:p>
          <a:p>
            <a:endParaRPr lang="en-US" dirty="0"/>
          </a:p>
        </p:txBody>
      </p:sp>
    </p:spTree>
    <p:extLst>
      <p:ext uri="{BB962C8B-B14F-4D97-AF65-F5344CB8AC3E}">
        <p14:creationId xmlns:p14="http://schemas.microsoft.com/office/powerpoint/2010/main" val="292723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A3ACC4-4799-98AF-80E1-0DC42F5721CB}"/>
              </a:ext>
            </a:extLst>
          </p:cNvPr>
          <p:cNvSpPr>
            <a:spLocks noGrp="1"/>
          </p:cNvSpPr>
          <p:nvPr>
            <p:ph idx="1"/>
          </p:nvPr>
        </p:nvSpPr>
        <p:spPr/>
        <p:txBody>
          <a:bodyPr/>
          <a:lstStyle/>
          <a:p>
            <a:r>
              <a:rPr lang="en-US" dirty="0"/>
              <a:t>Test the RNN  model on the testing set and evaluate its performance using appropriate metrics, such as accuracy, precision, ad recall.</a:t>
            </a:r>
          </a:p>
          <a:p>
            <a:r>
              <a:rPr lang="en-US" dirty="0"/>
              <a:t>Use the trained RNN  model to predict the future stock price movement of AAPL. The RNN model takes in a sequence of historical stock prices and predicts whether the stock price will increase or decrease in the next time </a:t>
            </a:r>
            <a:r>
              <a:rPr lang="en-US" dirty="0" err="1"/>
              <a:t>setp</a:t>
            </a:r>
            <a:r>
              <a:rPr lang="en-US" dirty="0"/>
              <a:t>.</a:t>
            </a:r>
            <a:endParaRPr lang="en-IN" dirty="0"/>
          </a:p>
        </p:txBody>
      </p:sp>
      <p:pic>
        <p:nvPicPr>
          <p:cNvPr id="5" name="Picture 4">
            <a:extLst>
              <a:ext uri="{FF2B5EF4-FFF2-40B4-BE49-F238E27FC236}">
                <a16:creationId xmlns:a16="http://schemas.microsoft.com/office/drawing/2014/main" id="{906BFCE2-229D-24C4-044E-A2D1E47C6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377" y="3750906"/>
            <a:ext cx="3020625" cy="3020625"/>
          </a:xfrm>
          <a:prstGeom prst="rect">
            <a:avLst/>
          </a:prstGeom>
        </p:spPr>
      </p:pic>
    </p:spTree>
    <p:extLst>
      <p:ext uri="{BB962C8B-B14F-4D97-AF65-F5344CB8AC3E}">
        <p14:creationId xmlns:p14="http://schemas.microsoft.com/office/powerpoint/2010/main" val="421659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141D-4422-DC65-2078-E61B94C4AE94}"/>
              </a:ext>
            </a:extLst>
          </p:cNvPr>
          <p:cNvSpPr>
            <a:spLocks noGrp="1"/>
          </p:cNvSpPr>
          <p:nvPr>
            <p:ph type="title"/>
          </p:nvPr>
        </p:nvSpPr>
        <p:spPr/>
        <p:txBody>
          <a:bodyPr/>
          <a:lstStyle/>
          <a:p>
            <a:r>
              <a:rPr lang="en-US" dirty="0"/>
              <a:t>Result and Accuracy:</a:t>
            </a:r>
            <a:endParaRPr lang="en-IN" dirty="0"/>
          </a:p>
        </p:txBody>
      </p:sp>
      <p:sp>
        <p:nvSpPr>
          <p:cNvPr id="3" name="Content Placeholder 2">
            <a:extLst>
              <a:ext uri="{FF2B5EF4-FFF2-40B4-BE49-F238E27FC236}">
                <a16:creationId xmlns:a16="http://schemas.microsoft.com/office/drawing/2014/main" id="{31C2DB81-2027-B887-2132-9528C9D10318}"/>
              </a:ext>
            </a:extLst>
          </p:cNvPr>
          <p:cNvSpPr>
            <a:spLocks noGrp="1"/>
          </p:cNvSpPr>
          <p:nvPr>
            <p:ph idx="1"/>
          </p:nvPr>
        </p:nvSpPr>
        <p:spPr/>
        <p:txBody>
          <a:bodyPr/>
          <a:lstStyle/>
          <a:p>
            <a:r>
              <a:rPr lang="en-US" dirty="0"/>
              <a:t>In the final result we can get the future tense of Stock price Prediction of Apple (AAPL) stocks. With the accuracy of 93% to 97% by using the machine learning.</a:t>
            </a:r>
          </a:p>
          <a:p>
            <a:r>
              <a:rPr lang="en-US" dirty="0"/>
              <a:t>It is achieved by only using the Pervious data set in the internet.</a:t>
            </a:r>
            <a:endParaRPr lang="en-IN" dirty="0"/>
          </a:p>
        </p:txBody>
      </p:sp>
      <p:pic>
        <p:nvPicPr>
          <p:cNvPr id="5" name="Picture 4">
            <a:extLst>
              <a:ext uri="{FF2B5EF4-FFF2-40B4-BE49-F238E27FC236}">
                <a16:creationId xmlns:a16="http://schemas.microsoft.com/office/drawing/2014/main" id="{9822F20C-7AFE-34D1-2CF1-749EE4AB8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0726" y="3999849"/>
            <a:ext cx="2705716" cy="2858151"/>
          </a:xfrm>
          <a:prstGeom prst="rect">
            <a:avLst/>
          </a:prstGeom>
        </p:spPr>
      </p:pic>
    </p:spTree>
    <p:extLst>
      <p:ext uri="{BB962C8B-B14F-4D97-AF65-F5344CB8AC3E}">
        <p14:creationId xmlns:p14="http://schemas.microsoft.com/office/powerpoint/2010/main" val="3377092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9BC6-6FFD-2BD0-FBA8-6B458CE77E4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E8EB16A-B3F3-8941-70CF-5AFA2A6EA8E5}"/>
              </a:ext>
            </a:extLst>
          </p:cNvPr>
          <p:cNvSpPr>
            <a:spLocks noGrp="1"/>
          </p:cNvSpPr>
          <p:nvPr>
            <p:ph idx="1"/>
          </p:nvPr>
        </p:nvSpPr>
        <p:spPr/>
        <p:txBody>
          <a:bodyPr/>
          <a:lstStyle/>
          <a:p>
            <a:r>
              <a:rPr lang="en-IN" dirty="0"/>
              <a:t>It is only the prediction achieved with the machine learning , it not with the accuracy of 100%. </a:t>
            </a:r>
          </a:p>
          <a:p>
            <a:r>
              <a:rPr lang="en-IN" dirty="0"/>
              <a:t>We can only predict the stock price.</a:t>
            </a:r>
          </a:p>
          <a:p>
            <a:r>
              <a:rPr lang="en-IN" dirty="0"/>
              <a:t>So, the predict any thing like this  such as stock price, house price, rain fall prediction by the machine learning. There are many classification such as KNN, RNN, RANDON FOREST etc,.</a:t>
            </a:r>
          </a:p>
        </p:txBody>
      </p:sp>
    </p:spTree>
    <p:extLst>
      <p:ext uri="{BB962C8B-B14F-4D97-AF65-F5344CB8AC3E}">
        <p14:creationId xmlns:p14="http://schemas.microsoft.com/office/powerpoint/2010/main" val="1596676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286</TotalTime>
  <Words>697</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     BANNARI AMMAN INSTITUTION OF TECHONOLOGY  APPLE(AALP)STOCK PRICE PREDICTION</vt:lpstr>
      <vt:lpstr>Tittle of the content:</vt:lpstr>
      <vt:lpstr>Abstract:</vt:lpstr>
      <vt:lpstr>Introduction:</vt:lpstr>
      <vt:lpstr>Used Classification:</vt:lpstr>
      <vt:lpstr>Working Principle: </vt:lpstr>
      <vt:lpstr>PowerPoint Presentation</vt:lpstr>
      <vt:lpstr>Result and Accuracy:</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BANNARI AMMAN INSTITUTION OF TECHONOLOGY  APPLE(AALP)STOCK PRICE PRECDITION</dc:title>
  <dc:creator>kavin kishore</dc:creator>
  <cp:lastModifiedBy>kavin kishore</cp:lastModifiedBy>
  <cp:revision>3</cp:revision>
  <dcterms:created xsi:type="dcterms:W3CDTF">2023-02-08T23:54:37Z</dcterms:created>
  <dcterms:modified xsi:type="dcterms:W3CDTF">2023-06-02T10:01:28Z</dcterms:modified>
</cp:coreProperties>
</file>