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9144000" cy="5143500" type="screen16x9"/>
  <p:notesSz cx="9144000" cy="5143500"/>
  <p:embeddedFontLst>
    <p:embeddedFont>
      <p:font typeface="MLWDGI+PublicSans-Bold" panose="02000500000000000000"/>
      <p:regular r:id="rId14"/>
    </p:embeddedFont>
    <p:embeddedFont>
      <p:font typeface="SBVCSE+EBGaramond-Bold" panose="02000500000000000000"/>
      <p:regular r:id="rId15"/>
    </p:embeddedFont>
    <p:embeddedFont>
      <p:font typeface="OOWSML+CourierNewPSMT" panose="02000500000000000000"/>
      <p:regular r:id="rId16"/>
    </p:embeddedFont>
    <p:embeddedFont>
      <p:font typeface="CROGMM+EBGaramond-Medium" panose="02000500000000000000"/>
      <p:regular r:id="rId17"/>
    </p:embeddedFont>
    <p:embeddedFont>
      <p:font typeface="IVWPMF+Arial-BoldMT" panose="02000500000000000000"/>
      <p:regular r:id="rId18"/>
    </p:embeddedFont>
    <p:embeddedFont>
      <p:font typeface="FHSLWK+ArialMT" panose="02000500000000000000"/>
      <p:regular r:id="rId19"/>
    </p:embeddedFont>
    <p:embeddedFont>
      <p:font typeface="OGHOLL+EBGaramond-Regular" panose="02000500000000000000"/>
      <p:regular r:id="rId20"/>
    </p:embeddedFont>
    <p:embeddedFont>
      <p:font typeface="GOTQAH+PublicSans-BoldItalic" panose="0200050000000000000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kavinkumar0/Moneytransfer" TargetMode="External"/><Relationship Id="rId2" Type="http://schemas.openxmlformats.org/officeDocument/2006/relationships/image" Target="../media/image7.jpeg"/><Relationship Id="rId1" Type="http://schemas.openxmlformats.org/officeDocument/2006/relationships/hyperlink" Target="https://github.com/Pragthiyumnan/Money_Transf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2744419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MLWDGI+PublicSans-Bold" panose="02000500000000000000"/>
                <a:cs typeface="MLWDGI+PublicSans-Bold" panose="02000500000000000000"/>
              </a:rPr>
              <a:t>“Money Transfer”</a:t>
            </a:r>
            <a:endParaRPr sz="2400" b="1" dirty="0">
              <a:solidFill>
                <a:srgbClr val="223669"/>
              </a:solidFill>
              <a:latin typeface="MLWDGI+PublicSans-Bold" panose="02000500000000000000"/>
              <a:cs typeface="MLWDGI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MLWDGI+PublicSans-Bold" panose="02000500000000000000"/>
                <a:cs typeface="MLWDGI+PublicSans-Bold" panose="02000500000000000000"/>
              </a:rPr>
              <a:t>Task - 2</a:t>
            </a:r>
            <a:endParaRPr sz="2400" b="1" dirty="0">
              <a:solidFill>
                <a:srgbClr val="223669"/>
              </a:solidFill>
              <a:latin typeface="MLWDGI+PublicSans-Bold" panose="02000500000000000000"/>
              <a:cs typeface="MLWDGI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1728440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SBVCSE+EBGaramond-Bold" panose="02000500000000000000"/>
                <a:cs typeface="SBVCSE+EBGaramond-Bold" panose="02000500000000000000"/>
              </a:rPr>
              <a:t>MoneyꢀTransfer</a:t>
            </a:r>
            <a:endParaRPr sz="1850" b="1" spc="-10" dirty="0">
              <a:solidFill>
                <a:srgbClr val="C88C32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4185639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OOWSML+CourierNewPSMT" panose="02000500000000000000"/>
                <a:cs typeface="OOWSML+CourierNewPSMT" panose="02000500000000000000"/>
              </a:rPr>
              <a:t>▪</a:t>
            </a:r>
            <a:r>
              <a:rPr sz="1400" spc="10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FFFFFF"/>
                </a:solidFill>
                <a:latin typeface="CROGMM+EBGaramond-Medium" panose="02000500000000000000"/>
                <a:cs typeface="CROGMM+EBGaramond-Medium" panose="02000500000000000000"/>
              </a:rPr>
              <a:t>Itꢀisꢀanꢀapplicationꢀbuiltꢀforꢀtransferringꢀmoneyꢀfromꢀ</a:t>
            </a:r>
            <a:endParaRPr sz="1400" dirty="0">
              <a:solidFill>
                <a:srgbClr val="FFFFFF"/>
              </a:solidFill>
              <a:latin typeface="CROGMM+EBGaramond-Medium" panose="02000500000000000000"/>
              <a:cs typeface="CROGMM+EBGaramond-Medium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885" y="1562537"/>
            <a:ext cx="3130550" cy="24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ROGMM+EBGaramond-Medium" panose="02000500000000000000"/>
                <a:cs typeface="CROGMM+EBGaramond-Medium" panose="02000500000000000000"/>
              </a:rPr>
              <a:t>one’sꢀaccountꢀtoꢀanotherꢀperson’sꢀaccount.</a:t>
            </a:r>
            <a:endParaRPr sz="1400" dirty="0">
              <a:solidFill>
                <a:srgbClr val="FFFFFF"/>
              </a:solidFill>
              <a:latin typeface="CROGMM+EBGaramond-Medium" panose="02000500000000000000"/>
              <a:cs typeface="CROGMM+EBGaramond-Medium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24" y="2099805"/>
            <a:ext cx="1476521" cy="632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VWPMF+Arial-BoldMT" panose="02000500000000000000"/>
                <a:cs typeface="IVWPMF+Arial-BoldMT" panose="02000500000000000000"/>
              </a:rPr>
              <a:t>LMS Username</a:t>
            </a:r>
            <a:endParaRPr sz="1400" b="1" dirty="0">
              <a:solidFill>
                <a:srgbClr val="C88C32"/>
              </a:solidFill>
              <a:latin typeface="IVWPMF+Arial-BoldMT" panose="02000500000000000000"/>
              <a:cs typeface="IVWPMF+Arial-Bold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2115a439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7731" y="2099805"/>
            <a:ext cx="1910692" cy="1425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1995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VWPMF+Arial-BoldMT" panose="02000500000000000000"/>
                <a:cs typeface="IVWPMF+Arial-BoldMT" panose="02000500000000000000"/>
              </a:rPr>
              <a:t>Name</a:t>
            </a:r>
            <a:endParaRPr sz="1400" b="1" dirty="0">
              <a:solidFill>
                <a:srgbClr val="C88C32"/>
              </a:solidFill>
              <a:latin typeface="IVWPMF+Arial-BoldMT" panose="02000500000000000000"/>
              <a:cs typeface="IVWPMF+Arial-Bold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M.PRAGTHIYUMNAN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M.HARIHARAN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K.GOKULRAJ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471" y="2099805"/>
            <a:ext cx="826972" cy="632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IVWPMF+Arial-BoldMT" panose="02000500000000000000"/>
                <a:cs typeface="IVWPMF+Arial-BoldMT" panose="02000500000000000000"/>
              </a:rPr>
              <a:t>Batch</a:t>
            </a:r>
            <a:endParaRPr sz="1400" b="1" dirty="0">
              <a:solidFill>
                <a:srgbClr val="C88C32"/>
              </a:solidFill>
              <a:latin typeface="IVWPMF+Arial-BoldMT" panose="02000500000000000000"/>
              <a:cs typeface="IVWPMF+Arial-Bold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24" y="2892226"/>
            <a:ext cx="94347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2115a416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8471" y="2892226"/>
            <a:ext cx="369875" cy="10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A4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24" y="3288436"/>
            <a:ext cx="94347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2115a415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24" y="3684646"/>
            <a:ext cx="94347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2115a429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7731" y="3684646"/>
            <a:ext cx="13762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FHSLWK+ArialMT" panose="02000500000000000000"/>
                <a:cs typeface="FHSLWK+ArialMT" panose="02000500000000000000"/>
              </a:rPr>
              <a:t>KAVIN KUMAR</a:t>
            </a:r>
            <a:endParaRPr sz="1400" dirty="0">
              <a:solidFill>
                <a:srgbClr val="FFFFFF"/>
              </a:solidFill>
              <a:latin typeface="FHSLWK+ArialMT" panose="02000500000000000000"/>
              <a:cs typeface="FHSLWK+ArialMT" panose="02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920038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SBVCSE+EBGaramond-Bold" panose="02000500000000000000"/>
                <a:cs typeface="SBVCSE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46143"/>
            <a:ext cx="2900743" cy="17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5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SBVCSE+EBGaramond-Bold" panose="02000500000000000000"/>
                <a:cs typeface="SBVCSE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50920"/>
            <a:ext cx="220991" cy="46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020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020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45264"/>
            <a:ext cx="2895943" cy="469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060"/>
              </a:lnSpc>
              <a:spcBef>
                <a:spcPts val="5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060"/>
              </a:lnSpc>
              <a:spcBef>
                <a:spcPts val="10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34249"/>
            <a:ext cx="3581972" cy="17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5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SBVCSE+EBGaramond-Bold" panose="02000500000000000000"/>
                <a:cs typeface="SBVCSE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9026"/>
            <a:ext cx="220991" cy="75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2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020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020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020"/>
              </a:lnSpc>
              <a:spcBef>
                <a:spcPts val="14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020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33370"/>
            <a:ext cx="2693060" cy="76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060"/>
              </a:lnSpc>
              <a:spcBef>
                <a:spcPts val="5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060"/>
              </a:lnSpc>
              <a:spcBef>
                <a:spcPts val="10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060"/>
              </a:lnSpc>
              <a:spcBef>
                <a:spcPts val="10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060"/>
              </a:lnSpc>
              <a:spcBef>
                <a:spcPts val="5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701869"/>
            <a:ext cx="1748942" cy="28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SBVCSE+EBGaramond-Bold" panose="02000500000000000000"/>
                <a:cs typeface="SBVCSE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94399"/>
            <a:ext cx="3020618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●</a:t>
            </a:r>
            <a:r>
              <a:rPr sz="1400" spc="13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MLWDGI+PublicSans-Bold" panose="02000500000000000000"/>
                <a:cs typeface="MLWDGI+PublicSans-Bold" panose="02000500000000000000"/>
              </a:rPr>
              <a:t>Learning Outcome</a:t>
            </a:r>
            <a:endParaRPr sz="1400" b="1" dirty="0">
              <a:solidFill>
                <a:srgbClr val="C88C32"/>
              </a:solidFill>
              <a:latin typeface="MLWDGI+PublicSans-Bold" panose="02000500000000000000"/>
              <a:cs typeface="MLWDGI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4010689"/>
            <a:ext cx="243854" cy="802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360"/>
              </a:lnSpc>
              <a:spcBef>
                <a:spcPts val="14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360"/>
              </a:lnSpc>
              <a:spcBef>
                <a:spcPts val="19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  <a:p>
            <a:pPr marL="0" marR="0">
              <a:lnSpc>
                <a:spcPts val="1360"/>
              </a:lnSpc>
              <a:spcBef>
                <a:spcPts val="14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OWSML+CourierNewPSMT" panose="02000500000000000000"/>
                <a:cs typeface="OOWSML+CourierNewPS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OOWSML+CourierNewPSMT" panose="02000500000000000000"/>
              <a:cs typeface="OOWSML+CourierNewPS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4003148"/>
            <a:ext cx="3270351" cy="81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1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415"/>
              </a:lnSpc>
              <a:spcBef>
                <a:spcPts val="18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415"/>
              </a:lnSpc>
              <a:spcBef>
                <a:spcPts val="13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  <a:p>
            <a:pPr marL="0" marR="0">
              <a:lnSpc>
                <a:spcPts val="1415"/>
              </a:lnSpc>
              <a:spcBef>
                <a:spcPts val="18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ROGMM+EBGaramond-Medium" panose="02000500000000000000"/>
                <a:cs typeface="CROGMM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CROGMM+EBGaramond-Medium" panose="02000500000000000000"/>
              <a:cs typeface="CROGMM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2309241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BVCSE+EBGaramond-Bold" panose="02000500000000000000"/>
                <a:cs typeface="SBVCSE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722" y="951434"/>
            <a:ext cx="3873956" cy="45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First step , the structure of the application is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  <a:p>
            <a:pPr marL="285750" marR="0">
              <a:lnSpc>
                <a:spcPts val="1565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created using html .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722" y="1591514"/>
            <a:ext cx="3578836" cy="45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Secondly , using css the interface made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  <a:p>
            <a:pPr marL="285750" marR="0">
              <a:lnSpc>
                <a:spcPts val="1565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easier and attractive to use.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722" y="2231594"/>
            <a:ext cx="3974384" cy="45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•</a:t>
            </a:r>
            <a:r>
              <a:rPr sz="1450" spc="1339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 </a:t>
            </a: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Thirdly , using javascript the interaction with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  <a:p>
            <a:pPr marL="285750" marR="0">
              <a:lnSpc>
                <a:spcPts val="1565"/>
              </a:lnSpc>
              <a:spcBef>
                <a:spcPts val="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the application is made easier and smoother.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29" y="3582351"/>
            <a:ext cx="2263292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SBVCSE+EBGaramond-Bold" panose="02000500000000000000"/>
                <a:cs typeface="SBVCSE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615" y="4138996"/>
            <a:ext cx="4072889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Front end part of the money transfer application is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HSLWK+ArialMT" panose="02000500000000000000"/>
                <a:cs typeface="FHSLWK+ArialMT" panose="02000500000000000000"/>
              </a:rPr>
              <a:t>done .</a:t>
            </a:r>
            <a:endParaRPr sz="1400" dirty="0">
              <a:solidFill>
                <a:srgbClr val="000000"/>
              </a:solidFill>
              <a:latin typeface="FHSLWK+ArialMT" panose="02000500000000000000"/>
              <a:cs typeface="FHSLWK+ArialMT" panose="02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221774"/>
            <a:ext cx="2988868" cy="405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SBVCSE+EBGaramond-Bold" panose="02000500000000000000"/>
                <a:cs typeface="SBVCSE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75995"/>
            <a:ext cx="1542414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1023620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75995"/>
            <a:ext cx="1537842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203510"/>
            <a:ext cx="1869185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330200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203501"/>
            <a:ext cx="1612900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5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91185"/>
            <a:ext cx="1198016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BVCSE+EBGaramond-Bold" panose="02000500000000000000"/>
                <a:cs typeface="SBVCSE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SBVCSE+EBGaramond-Bold" panose="02000500000000000000"/>
              <a:cs typeface="SBVCSE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63737"/>
            <a:ext cx="1534540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33147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513840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73436"/>
            <a:ext cx="1557147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  <a:p>
            <a:pPr marL="128270" marR="0">
              <a:lnSpc>
                <a:spcPts val="1165"/>
              </a:lnSpc>
              <a:spcBef>
                <a:spcPts val="3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49636"/>
            <a:ext cx="1386078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OGHOLL+EBGaramond-Regular" panose="02000500000000000000"/>
                <a:cs typeface="OGHOLL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OGHOLL+EBGaramond-Regular" panose="02000500000000000000"/>
              <a:cs typeface="OGHOLL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6" y="699542"/>
            <a:ext cx="7825067" cy="4157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19548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Screenshot of working model of money transfer application  :</a:t>
            </a:r>
            <a:endParaRPr lang="en-US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51435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GOTQAH+PublicSans-BoldItalic" panose="02000500000000000000"/>
                <a:cs typeface="GOTQAH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GOTQAH+PublicSans-BoldItalic" panose="02000500000000000000"/>
                <a:cs typeface="GOTQAH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OTQAH+PublicSans-BoldItalic" panose="02000500000000000000"/>
                <a:cs typeface="GOTQAH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GOTQAH+PublicSans-BoldItalic" panose="02000500000000000000"/>
              <a:cs typeface="GOTQAH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3577" y="2161514"/>
            <a:ext cx="2850480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0000"/>
                </a:solidFill>
                <a:latin typeface="FHSLWK+ArialMT" panose="02000500000000000000"/>
                <a:cs typeface="FHSLWK+ArialMT" panose="02000500000000000000"/>
                <a:hlinkClick r:id="rId3" tooltip="" action="ppaction://hlinkfile"/>
              </a:rPr>
              <a:t>https://github.com/kavinkumar0/Moneytransfer</a:t>
            </a:r>
            <a:endParaRPr sz="1400" dirty="0">
              <a:solidFill>
                <a:srgbClr val="FF0000"/>
              </a:solidFill>
              <a:latin typeface="FHSLWK+ArialMT" panose="02000500000000000000"/>
              <a:cs typeface="FHSLWK+ArialMT" panose="02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Presentation</Application>
  <PresentationFormat>On-screen Show (16:9)</PresentationFormat>
  <Paragraphs>123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MLWDGI+PublicSans-Bold</vt:lpstr>
      <vt:lpstr>SBVCSE+EBGaramond-Bold</vt:lpstr>
      <vt:lpstr>OOWSML+CourierNewPSMT</vt:lpstr>
      <vt:lpstr>Times New Roman</vt:lpstr>
      <vt:lpstr>CROGMM+EBGaramond-Medium</vt:lpstr>
      <vt:lpstr>IVWPMF+Arial-BoldMT</vt:lpstr>
      <vt:lpstr>FHSLWK+ArialMT</vt:lpstr>
      <vt:lpstr>OGHOLL+EBGaramond-Regular</vt:lpstr>
      <vt:lpstr>GOTQAH+PublicSans-BoldItalic</vt:lpstr>
      <vt:lpstr>Calibri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Kavinkumar S</cp:lastModifiedBy>
  <cp:revision>3</cp:revision>
  <dcterms:created xsi:type="dcterms:W3CDTF">2023-03-30T15:35:10Z</dcterms:created>
  <dcterms:modified xsi:type="dcterms:W3CDTF">2023-03-30T15:38:59Z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1E7AFA3ACE98448D859FBAD83D7C336A</vt:lpwstr>
  </property>
  <property fmtid="{D5CDD505-2E9C-101B-9397-08002B2CF9AE}" pid="3" name="KSOProductBuildVer">
    <vt:lpwstr>1033-11.2.0.11219</vt:lpwstr>
  </property>
</Properties>
</file>