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STUDENT NAME: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REGISTER NO: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DEPARTMENT: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COLLEGE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