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twitter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Premise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Language has been an essential part of the human civilizations.</a:t>
            </a:r>
          </a:p>
          <a:p>
            <a:r>
              <a:rPr lang="en-IN" dirty="0" smtClean="0"/>
              <a:t>Starting from just caricatures then to scripts its been how knowledge has been passed on and preserved.</a:t>
            </a:r>
          </a:p>
          <a:p>
            <a:r>
              <a:rPr lang="en-IN" dirty="0" smtClean="0"/>
              <a:t>As such now with help of machines we make interpretations, translations, speech to text and vice versa.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5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aim here is to create a generalized showcase model which can learn during the training process and then classify.</a:t>
            </a:r>
          </a:p>
          <a:p>
            <a:r>
              <a:rPr lang="en-IN" dirty="0" smtClean="0"/>
              <a:t>We have chosen the twitter data from </a:t>
            </a:r>
            <a:r>
              <a:rPr lang="en-IN" dirty="0" err="1" smtClean="0"/>
              <a:t>Kaggle</a:t>
            </a:r>
            <a:r>
              <a:rPr lang="en-IN" dirty="0" smtClean="0"/>
              <a:t> for this purpose.</a:t>
            </a:r>
          </a:p>
          <a:p>
            <a:r>
              <a:rPr lang="en-IN" dirty="0" smtClean="0"/>
              <a:t>The resulting model should classify if the given tweet’s sentiment is either positive or negative.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6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clean the data of special chars, hyper links, handle names, </a:t>
            </a:r>
            <a:r>
              <a:rPr lang="en-IN" dirty="0" err="1" smtClean="0"/>
              <a:t>emojis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data is then transformed into </a:t>
            </a:r>
            <a:r>
              <a:rPr lang="en-IN" dirty="0" err="1" smtClean="0"/>
              <a:t>TaggedDocument</a:t>
            </a:r>
            <a:r>
              <a:rPr lang="en-IN" dirty="0" smtClean="0"/>
              <a:t>.</a:t>
            </a:r>
          </a:p>
          <a:p>
            <a:pPr lvl="0" fontAlgn="base"/>
            <a:r>
              <a:rPr lang="en-IN" dirty="0"/>
              <a:t>The entire corpus is split into train and test sets.</a:t>
            </a:r>
          </a:p>
          <a:p>
            <a:pPr lvl="0" fontAlgn="base"/>
            <a:r>
              <a:rPr lang="en-IN" dirty="0"/>
              <a:t>Doc2Vec is initialized and the training set is used, post that we use </a:t>
            </a:r>
            <a:r>
              <a:rPr lang="en-IN" dirty="0" err="1"/>
              <a:t>build_vocab</a:t>
            </a:r>
            <a:r>
              <a:rPr lang="en-IN" dirty="0"/>
              <a:t> to build a vocabulary from the training set.</a:t>
            </a:r>
          </a:p>
          <a:p>
            <a:pPr lvl="0" fontAlgn="base"/>
            <a:r>
              <a:rPr lang="en-IN" dirty="0"/>
              <a:t>We then convert the training and test data into vectors </a:t>
            </a:r>
            <a:r>
              <a:rPr lang="en-IN" dirty="0" err="1"/>
              <a:t>i.e</a:t>
            </a:r>
            <a:r>
              <a:rPr lang="en-IN" dirty="0"/>
              <a:t> texts to a matrix of numerical values. Using .</a:t>
            </a:r>
            <a:r>
              <a:rPr lang="en-IN" dirty="0" err="1"/>
              <a:t>infer_vector</a:t>
            </a:r>
            <a:r>
              <a:rPr lang="en-IN" dirty="0"/>
              <a:t> </a:t>
            </a:r>
            <a:r>
              <a:rPr lang="en-IN" dirty="0" err="1"/>
              <a:t>methodsover</a:t>
            </a:r>
            <a:r>
              <a:rPr lang="en-IN" dirty="0"/>
              <a:t> the model.</a:t>
            </a:r>
          </a:p>
          <a:p>
            <a:pPr lvl="0" fontAlgn="base"/>
            <a:r>
              <a:rPr lang="en-IN" dirty="0" err="1"/>
              <a:t>LogisticRegrssion</a:t>
            </a:r>
            <a:r>
              <a:rPr lang="en-IN" dirty="0"/>
              <a:t> model from </a:t>
            </a:r>
            <a:r>
              <a:rPr lang="en-IN" dirty="0" err="1"/>
              <a:t>sklearn</a:t>
            </a:r>
            <a:r>
              <a:rPr lang="en-IN" dirty="0"/>
              <a:t> learn is used to train a model and then using it to predict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7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resulting model is fairly successful in predicting the sentiment with the below results.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07" y="3048893"/>
            <a:ext cx="8514310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01" y="2421721"/>
            <a:ext cx="8228845" cy="4341388"/>
          </a:xfrm>
        </p:spPr>
      </p:pic>
    </p:spTree>
    <p:extLst>
      <p:ext uri="{BB962C8B-B14F-4D97-AF65-F5344CB8AC3E}">
        <p14:creationId xmlns:p14="http://schemas.microsoft.com/office/powerpoint/2010/main" val="27638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Closing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dirty="0"/>
              <a:t>Using lemmatization actually lead to reduced performance of the model.</a:t>
            </a:r>
          </a:p>
          <a:p>
            <a:pPr lvl="0" fontAlgn="base"/>
            <a:r>
              <a:rPr lang="en-IN" dirty="0"/>
              <a:t>Random forest and Gradient boosting were also tried which either produced similar results or performed less than </a:t>
            </a:r>
            <a:r>
              <a:rPr lang="en-IN" dirty="0" err="1"/>
              <a:t>LogReg</a:t>
            </a:r>
            <a:r>
              <a:rPr lang="en-IN" dirty="0"/>
              <a:t>.</a:t>
            </a:r>
          </a:p>
          <a:p>
            <a:pPr lvl="0" fontAlgn="base"/>
            <a:r>
              <a:rPr lang="en-IN" dirty="0"/>
              <a:t>With sustained effort and essentially trying other avenues will lead to increased performance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8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</TotalTime>
  <Words>270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Crop</vt:lpstr>
      <vt:lpstr>Sentiment analysis of twitter data</vt:lpstr>
      <vt:lpstr>Premise</vt:lpstr>
      <vt:lpstr>Objective</vt:lpstr>
      <vt:lpstr>Workflow</vt:lpstr>
      <vt:lpstr>PowerPoint Presentation</vt:lpstr>
      <vt:lpstr>PowerPoint Presentation</vt:lpstr>
      <vt:lpstr>Closing 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Kavin Srinaath V K</dc:creator>
  <cp:lastModifiedBy>Kavin Srinaath V K</cp:lastModifiedBy>
  <cp:revision>7</cp:revision>
  <dcterms:created xsi:type="dcterms:W3CDTF">2020-02-16T07:40:48Z</dcterms:created>
  <dcterms:modified xsi:type="dcterms:W3CDTF">2020-02-16T08:36:54Z</dcterms:modified>
</cp:coreProperties>
</file>