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F84D526-14E5-4AB9-8E81-C752A801458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2F58CE-4D5E-48B8-84F3-F90334480A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0FFAC9-321B-4537-B89C-7EA29B0259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6/11/21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FD9A6F-AFA0-49B9-BBAA-145085D65C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040" y="550440"/>
            <a:ext cx="85201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 system </a:t>
            </a: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พยายามให้ระบบเป็น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 </a:t>
            </a: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เพื่อให้ง่ายต่อ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47520" y="233280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กล้อง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pir sensor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613480" y="607428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481840" y="3555000"/>
            <a:ext cx="316800" cy="20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580400" y="459936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เสาตั้ง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004400" y="713880"/>
            <a:ext cx="1016640" cy="4879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WALL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89" name="Group 8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90" name="CustomShape 9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human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flipV="1">
            <a:off x="3647520" y="1259280"/>
            <a:ext cx="5882400" cy="107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3546000" y="3667680"/>
            <a:ext cx="63698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744800" y="2668680"/>
            <a:ext cx="1531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มุมระนาบ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97480" y="550440"/>
            <a:ext cx="19580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 system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21240" y="107388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กล้อง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pir sensor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processor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2655360" y="596232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floor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938520" y="258948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เสาตั้ง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103" name="CustomShape 7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10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human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5281200" y="1361520"/>
            <a:ext cx="4888800" cy="39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4124160" y="2529720"/>
            <a:ext cx="1067400" cy="29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1882080" y="1859400"/>
            <a:ext cx="339840" cy="3733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>
            <a:off x="1882080" y="1513800"/>
            <a:ext cx="838800" cy="34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5159160" y="2589480"/>
            <a:ext cx="9979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latin typeface="Calibri"/>
              </a:rPr>
              <a:t>มุมสูง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 background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เป็นพื้นหลังแบบไหนก็ได้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ต้องยึดให้แน่น ต้องไม่มีการเปลี่ยนแปลง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เช่นกล้องมุมระนาบ พื้นหลังเป็นกำแพงหรือฉากที่ไม่มีของวาง ไม่มีการขยับในพื้นหลัง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หรือกล้องมุมสูง ถ่ายลงมาที่พื้นต้องตีกรอบเป็นพื้นที่ไว้ว่า ห้ามเอาของมาวางหรือทำให้ พื้นที่เป็นฉากมีการเปลี่ยนแปลง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***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การเตรียม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background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เมื่อเปิดการทำงาน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raspberry pi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ต้องไม่มีคนอยู่ในเฟรมภาพ ในกระบวนการนี้จะให้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led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สีแดงติด เพื่อบอกว่าอยู่ใน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เมื่อไฟดับหมดก็ถือว่าพร้อมใช้งานในโหมด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standby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34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4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ระบบเป็นระบบ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auto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ทั้งหมด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พื้นที่ยังไงก็ได้ กล้องมุมไหนก็ได้ แต่ต้องเป็นมุมเดิมที่ไม่มีการเปลี่ยน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เปิดระบบ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raspberry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ครั้งแรกจะมี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ซักครู่โดยจะมีไฟสถานะเป็นสีแดงบอก ก่อนจะรอ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input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จาก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pir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ตรงนี้ไฟสถานะจะติดทั้งเขียวและแดง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คนแพ็คของเดินเข้ามาอยู่หน้ากล้อง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PIR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จะ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detect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แล้วทำการเปิดกล้อง ไฟแสดงสถานะสีเขียวกล้องเปิด กล้องจะรอ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QR code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กรณีที่มีใครเข้ามาในพื้นที่โดยบังเอิญ กล้องจะเปิดขึ้นมา แต่ถ้าไม่มีการ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scan QR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ใน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30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วินาที กล้องก็จะปิดไป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คนแพ็คของโชว์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QR code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ไปที่กล้อง จะมีการบันทึก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QR code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รอจนไฟสถานะเป็นสีแดง กล้องจะเริ่มอัดวิดิโอ เริ่มแพ็คของได้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เมื่อแพ็คเสร็จสามารถเดินออกมาได้เลย  โดยเมื่อเดินออกมาจากกล้อง กล้องจะจบการบันทึกวิดิโอ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และในขณะไฟเป็น สีแดงจะเป็นขั้นตอนของ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ทั้ง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edit video, post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**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การ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edit video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สำหรับคนที่ของน้อยใช้เวลาแพ็คไม่ถึง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นาที อาจจะใช้ คลิปเต็มที่ความเร็วปกติ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แต่ถ้าการแพ็คใช้เวลามากกว่า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นาที จะ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timelapse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ให้คลิปทั้งหมดลงมาอยู่ใน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นาที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ในกรณีที่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h-TH" sz="2400" spc="-1" strike="noStrike">
                <a:solidFill>
                  <a:srgbClr val="000000"/>
                </a:solidFill>
                <a:latin typeface="Calibri"/>
                <a:cs typeface="Lucida Sans"/>
              </a:rPr>
              <a:t>เมื่อ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process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  <a:cs typeface="Lucida Sans"/>
              </a:rPr>
              <a:t>เสร็จ </a:t>
            </a:r>
            <a:r>
              <a:rPr b="0" lang="th-TH" sz="2400" spc="-1" strike="noStrike">
                <a:solidFill>
                  <a:srgbClr val="000000"/>
                </a:solidFill>
                <a:latin typeface="Calibri"/>
              </a:rPr>
              <a:t>ไฟสถานะจะติดทั้งเขียวและแดง แล้วเข้าสู่ลูปเดิม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Code feature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4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endParaRPr b="0" lang="en-US" sz="1000" spc="-1" strike="noStrike">
              <a:solidFill>
                <a:srgbClr val="808080"/>
              </a:solidFill>
              <a:latin typeface="JetBrains Mono"/>
              <a:ea typeface="JetBrains Mono"/>
            </a:endParaRPr>
          </a:p>
          <a:p>
            <a:endParaRPr b="0" lang="en-US" sz="1000" spc="-1" strike="noStrike">
              <a:solidFill>
                <a:srgbClr val="808080"/>
              </a:solidFill>
              <a:latin typeface="JetBrains Mono"/>
              <a:ea typeface="JetBrains Mono"/>
            </a:endParaRPr>
          </a:p>
          <a:p>
            <a:endParaRPr b="0" lang="en-US" sz="1000" spc="-1" strike="noStrike">
              <a:solidFill>
                <a:srgbClr val="808080"/>
              </a:solidFill>
              <a:latin typeface="JetBrains Mono"/>
              <a:ea typeface="JetBrains Mono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JetBrains Mono"/>
              </a:rPr>
              <a:t>decode qr</a:t>
            </a:r>
            <a:endParaRPr b="0" lang="en-US" sz="2800" spc="-1" strike="noStrike">
              <a:solidFill>
                <a:srgbClr val="808080"/>
              </a:solidFill>
              <a:latin typeface="JetBrains Mono"/>
              <a:ea typeface="JetBrains Mono"/>
            </a:endParaRPr>
          </a:p>
          <a:p>
            <a:endParaRPr b="0" lang="en-US" sz="2800" spc="-1" strike="noStrike">
              <a:solidFill>
                <a:srgbClr val="808080"/>
              </a:solidFill>
              <a:latin typeface="JetBrains Mono"/>
              <a:ea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Diagram&#10;&#10;Description automatically generated"/>
          <p:cNvPicPr/>
          <p:nvPr/>
        </p:nvPicPr>
        <p:blipFill>
          <a:blip r:embed="rId1"/>
          <a:srcRect l="2278" t="1977" r="1126" b="769"/>
          <a:stretch/>
        </p:blipFill>
        <p:spPr>
          <a:xfrm>
            <a:off x="1525680" y="91440"/>
            <a:ext cx="9140040" cy="67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equipment cost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359000"/>
            <a:ext cx="10515240" cy="529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Raspberry pi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กล้อง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PIR sensor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ประมาณ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40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บาท ถูกได้กว่านี้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Led 2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ตัว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สี หรือจะใช้เป็น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สี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ขา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ตัว ราคาปกติอาจจะตัวละ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th-TH" sz="2000" spc="-1" strike="noStrike">
                <a:solidFill>
                  <a:srgbClr val="000000"/>
                </a:solidFill>
                <a:latin typeface="Calibri"/>
              </a:rPr>
              <a:t>บาท แต่ถ้า ซื้อที่บ้านหม้อ หรือซื้อขายส่งจะได้ถูกกว่านี้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7457400" y="303480"/>
            <a:ext cx="4185720" cy="27741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2"/>
          <a:stretch/>
        </p:blipFill>
        <p:spPr>
          <a:xfrm>
            <a:off x="5910840" y="3780000"/>
            <a:ext cx="5851800" cy="258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LibreOffice/7.0.0.3$Windows_X86_64 LibreOffice_project/8061b3e9204bef6b321a21033174034a5e2ea88e</Application>
  <Words>414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2021-06-06T11:01:23Z</dcterms:created>
  <dc:creator>KAVIN TENGAMNUAY</dc:creator>
  <dc:description/>
  <dc:language>en-US</dc:language>
  <cp:lastModifiedBy/>
  <dcterms:modified xsi:type="dcterms:W3CDTF">2021-06-11T15:54:17Z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