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1312-FB42-4DC8-ABF8-AE9B5C5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9E34F-FFCD-4847-9CE5-F8EE82443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7BA3-75EA-41AF-AF50-DEA9DCFC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1F69-13EB-4896-8F95-74E34BEF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958C-A263-4647-85C6-D57DF573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7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B379-DDA7-4165-90F8-D280043E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A7ECC-BB74-4EC9-A88F-712E8CC2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E913-352E-48D9-8C77-91C4EF2B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D45B-EAB9-4C9F-A14C-34938B08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A009-C86C-461D-8D11-D165A80B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047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533FD-875F-4492-AADC-738CFD4E1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C2F4-526B-44FF-80CA-F27BD464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2CDF-DFB5-484B-A317-308518DD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6845-8309-4D97-9071-B9AAB8BD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6103-AC32-487E-AE62-A258BCCE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474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92-FDE3-4746-B4EF-CB05F83D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9EF3-F0FA-4B43-9F01-C59722D8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8444-492B-4444-B409-B7AA49D3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CCC4-7C57-49C5-A885-A2B178FF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FCB1-CD07-42FE-9BA2-D51CA525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347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67DB-DF5F-4D2E-B9E7-1A56E1DD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D022-C642-40BC-ABE7-20947506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AD5B-B4A2-4233-B1B2-A9E38E36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22A8-13FB-4C9B-AB78-3B9D757F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494D-61F0-49D2-AC30-633F867C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517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AC93-CB65-48A4-815B-0D26ADF5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A894-1BE1-4D1B-BFCE-0A0246E7A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58E6-D60E-47BE-9329-4FC27A546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020B6-49DC-40EB-8842-5FC39E4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20F70-204F-4D00-837B-8A925A1C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F907-DC9C-44A0-9F17-7A134EE5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056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E52-13D2-4858-A0F3-E3366643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2298-5920-443B-AC22-9FCB3CF8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B7632-0E49-4646-846F-8F2075CB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2E1F1-EC37-419E-92FB-5E1378405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007-DA9B-434C-B2C9-0B6D114B3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58AA3-08C8-40B3-9554-7B6FE749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67D12-1318-4D6B-B74B-2FA7D8EA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EEA64-63F0-4E43-B773-B2A8A17B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802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44D4-C607-4739-BACB-9F7D985D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5905A-E632-4D56-A1EB-8C78D721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E5B33-11C0-425B-94CC-7565D632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E9045-9508-4949-A663-E16B802D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70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95958-321D-4293-81A5-C8BB2764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349A8-E0D4-4A92-B0A5-47E9AE21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C9AA6-6085-4B1E-B3D6-7657A854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834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FA28-4713-49C3-8E7F-B4CF316D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D870-65C7-489E-A68A-8D367D0A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B044B-8A0D-42BB-9C99-797CAA32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9FB68-B6DE-4B9B-A845-6C071155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38E3-5412-4C71-A5A4-0892A04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9435E-83F0-4706-9B1E-6ED228A3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33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7C14-361A-48DB-AA94-85045F69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E34BF-1AE6-49C7-A165-8A6F48CCB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E6212-C962-4AFC-B174-2A999A41A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60380-72DB-4347-B6F8-4FD68C13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41955-AA50-4400-9410-0E9BFE28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7C1E-1E4C-46F3-AE80-2ACDCE73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272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0EF95-E8F0-4495-8A94-DDC44E15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8C940-D8C7-4C3D-88B0-E5ECF37C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58D1-BEE8-43F3-B148-502CB204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6F23-28BD-438A-B281-5AB1F8C6B11C}" type="datetimeFigureOut">
              <a:rPr lang="th-TH" smtClean="0"/>
              <a:t>07/06/64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3E8E-3E90-4AD2-B2FA-6C97B9D2C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A8C0-84AA-44F5-AC7C-3C29C901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4138-B64D-4819-9C56-FA2097AFDC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475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83C91-DEF8-4D91-86FE-B520EC8F2481}"/>
              </a:ext>
            </a:extLst>
          </p:cNvPr>
          <p:cNvSpPr txBox="1"/>
          <p:nvPr/>
        </p:nvSpPr>
        <p:spPr>
          <a:xfrm>
            <a:off x="886408" y="550506"/>
            <a:ext cx="6937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system </a:t>
            </a:r>
            <a:r>
              <a:rPr lang="th-TH" dirty="0"/>
              <a:t>พยายามให้ระบบเป็น </a:t>
            </a:r>
            <a:r>
              <a:rPr lang="en-US" dirty="0"/>
              <a:t>auto </a:t>
            </a:r>
            <a:r>
              <a:rPr lang="th-TH" dirty="0"/>
              <a:t>เพื่อให้ง่ายต่อ </a:t>
            </a:r>
            <a:r>
              <a:rPr lang="en-US" dirty="0"/>
              <a:t>user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2F571-A524-46AE-9DF7-77014B6547BA}"/>
              </a:ext>
            </a:extLst>
          </p:cNvPr>
          <p:cNvSpPr/>
          <p:nvPr/>
        </p:nvSpPr>
        <p:spPr>
          <a:xfrm>
            <a:off x="1847461" y="2332654"/>
            <a:ext cx="1614196" cy="1222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กล้อง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pir</a:t>
            </a:r>
            <a:r>
              <a:rPr lang="en-US" dirty="0">
                <a:solidFill>
                  <a:schemeClr val="tx1"/>
                </a:solidFill>
              </a:rPr>
              <a:t> sensor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732A80-81B9-49F0-8181-25F28711CAD0}"/>
              </a:ext>
            </a:extLst>
          </p:cNvPr>
          <p:cNvCxnSpPr>
            <a:cxnSpLocks/>
          </p:cNvCxnSpPr>
          <p:nvPr/>
        </p:nvCxnSpPr>
        <p:spPr>
          <a:xfrm>
            <a:off x="0" y="5598367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35EDE3-A50E-4274-B381-14029FE4AB1F}"/>
              </a:ext>
            </a:extLst>
          </p:cNvPr>
          <p:cNvSpPr txBox="1"/>
          <p:nvPr/>
        </p:nvSpPr>
        <p:spPr>
          <a:xfrm>
            <a:off x="5607698" y="6074229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</a:t>
            </a:r>
            <a:endParaRPr lang="th-T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81DC2-18BC-4E8F-BF7D-D836CF79B59F}"/>
              </a:ext>
            </a:extLst>
          </p:cNvPr>
          <p:cNvSpPr/>
          <p:nvPr/>
        </p:nvSpPr>
        <p:spPr>
          <a:xfrm>
            <a:off x="2481943" y="3554963"/>
            <a:ext cx="317241" cy="204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225C0-D791-4969-A95F-29815D4768C7}"/>
              </a:ext>
            </a:extLst>
          </p:cNvPr>
          <p:cNvSpPr txBox="1"/>
          <p:nvPr/>
        </p:nvSpPr>
        <p:spPr>
          <a:xfrm>
            <a:off x="1725319" y="459928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เสาตั้ง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7371D-A23D-4FFC-B4A4-C51E320CDB9C}"/>
              </a:ext>
            </a:extLst>
          </p:cNvPr>
          <p:cNvSpPr/>
          <p:nvPr/>
        </p:nvSpPr>
        <p:spPr>
          <a:xfrm>
            <a:off x="10004356" y="713765"/>
            <a:ext cx="1017037" cy="48799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WALL</a:t>
            </a:r>
            <a:endParaRPr lang="th-TH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911E72-050A-4583-AA71-FC2A5211AEF1}"/>
              </a:ext>
            </a:extLst>
          </p:cNvPr>
          <p:cNvGrpSpPr/>
          <p:nvPr/>
        </p:nvGrpSpPr>
        <p:grpSpPr>
          <a:xfrm>
            <a:off x="4124160" y="3550282"/>
            <a:ext cx="3340359" cy="2043395"/>
            <a:chOff x="5505061" y="3554963"/>
            <a:chExt cx="3340359" cy="20433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F8F52-09E2-4319-8C5A-BCC8D49AAC9E}"/>
                </a:ext>
              </a:extLst>
            </p:cNvPr>
            <p:cNvSpPr/>
            <p:nvPr/>
          </p:nvSpPr>
          <p:spPr>
            <a:xfrm>
              <a:off x="5505061" y="3554963"/>
              <a:ext cx="3340359" cy="270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883D87-8770-4571-BDDA-5986F2E7C2BE}"/>
                </a:ext>
              </a:extLst>
            </p:cNvPr>
            <p:cNvSpPr/>
            <p:nvPr/>
          </p:nvSpPr>
          <p:spPr>
            <a:xfrm>
              <a:off x="5924939" y="3825542"/>
              <a:ext cx="317241" cy="1772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43336F-B42A-47E0-B356-F8419A2F3A6C}"/>
                </a:ext>
              </a:extLst>
            </p:cNvPr>
            <p:cNvSpPr/>
            <p:nvPr/>
          </p:nvSpPr>
          <p:spPr>
            <a:xfrm>
              <a:off x="8144070" y="3825532"/>
              <a:ext cx="317241" cy="177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04B57-183C-4078-900C-67471E09D4C7}"/>
              </a:ext>
            </a:extLst>
          </p:cNvPr>
          <p:cNvSpPr/>
          <p:nvPr/>
        </p:nvSpPr>
        <p:spPr>
          <a:xfrm>
            <a:off x="7753798" y="2108668"/>
            <a:ext cx="1455575" cy="34849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9FC402-CCC6-4999-85D6-FB46F35EE583}"/>
              </a:ext>
            </a:extLst>
          </p:cNvPr>
          <p:cNvCxnSpPr/>
          <p:nvPr/>
        </p:nvCxnSpPr>
        <p:spPr>
          <a:xfrm flipV="1">
            <a:off x="3647440" y="1259632"/>
            <a:ext cx="5882640" cy="107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20EF8C-B675-4D97-97BA-DE9FC64EF152}"/>
              </a:ext>
            </a:extLst>
          </p:cNvPr>
          <p:cNvCxnSpPr>
            <a:cxnSpLocks/>
          </p:cNvCxnSpPr>
          <p:nvPr/>
        </p:nvCxnSpPr>
        <p:spPr>
          <a:xfrm>
            <a:off x="3545840" y="3667760"/>
            <a:ext cx="637032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C4A5A3-81B5-48EE-A31B-83DD99C9848B}"/>
              </a:ext>
            </a:extLst>
          </p:cNvPr>
          <p:cNvSpPr txBox="1"/>
          <p:nvPr/>
        </p:nvSpPr>
        <p:spPr>
          <a:xfrm>
            <a:off x="4925487" y="266867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มุมระนาบ</a:t>
            </a:r>
          </a:p>
        </p:txBody>
      </p:sp>
    </p:spTree>
    <p:extLst>
      <p:ext uri="{BB962C8B-B14F-4D97-AF65-F5344CB8AC3E}">
        <p14:creationId xmlns:p14="http://schemas.microsoft.com/office/powerpoint/2010/main" val="152514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83C91-DEF8-4D91-86FE-B520EC8F2481}"/>
              </a:ext>
            </a:extLst>
          </p:cNvPr>
          <p:cNvSpPr txBox="1"/>
          <p:nvPr/>
        </p:nvSpPr>
        <p:spPr>
          <a:xfrm>
            <a:off x="886408" y="550506"/>
            <a:ext cx="1981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system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2F571-A524-46AE-9DF7-77014B6547BA}"/>
              </a:ext>
            </a:extLst>
          </p:cNvPr>
          <p:cNvSpPr/>
          <p:nvPr/>
        </p:nvSpPr>
        <p:spPr>
          <a:xfrm>
            <a:off x="2721221" y="1073726"/>
            <a:ext cx="1614196" cy="1222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กล้อง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pir</a:t>
            </a:r>
            <a:r>
              <a:rPr lang="en-US" dirty="0">
                <a:solidFill>
                  <a:schemeClr val="tx1"/>
                </a:solidFill>
              </a:rPr>
              <a:t> sensor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732A80-81B9-49F0-8181-25F28711CAD0}"/>
              </a:ext>
            </a:extLst>
          </p:cNvPr>
          <p:cNvCxnSpPr>
            <a:cxnSpLocks/>
          </p:cNvCxnSpPr>
          <p:nvPr/>
        </p:nvCxnSpPr>
        <p:spPr>
          <a:xfrm>
            <a:off x="0" y="5598367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35EDE3-A50E-4274-B381-14029FE4AB1F}"/>
              </a:ext>
            </a:extLst>
          </p:cNvPr>
          <p:cNvSpPr txBox="1"/>
          <p:nvPr/>
        </p:nvSpPr>
        <p:spPr>
          <a:xfrm>
            <a:off x="2649552" y="5962469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225C0-D791-4969-A95F-29815D4768C7}"/>
              </a:ext>
            </a:extLst>
          </p:cNvPr>
          <p:cNvSpPr txBox="1"/>
          <p:nvPr/>
        </p:nvSpPr>
        <p:spPr>
          <a:xfrm>
            <a:off x="1083470" y="258962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เสาตั้ง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911E72-050A-4583-AA71-FC2A5211AEF1}"/>
              </a:ext>
            </a:extLst>
          </p:cNvPr>
          <p:cNvGrpSpPr/>
          <p:nvPr/>
        </p:nvGrpSpPr>
        <p:grpSpPr>
          <a:xfrm>
            <a:off x="4124160" y="3550282"/>
            <a:ext cx="3340359" cy="2043395"/>
            <a:chOff x="5505061" y="3554963"/>
            <a:chExt cx="3340359" cy="20433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F8F52-09E2-4319-8C5A-BCC8D49AAC9E}"/>
                </a:ext>
              </a:extLst>
            </p:cNvPr>
            <p:cNvSpPr/>
            <p:nvPr/>
          </p:nvSpPr>
          <p:spPr>
            <a:xfrm>
              <a:off x="5505061" y="3554963"/>
              <a:ext cx="3340359" cy="270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883D87-8770-4571-BDDA-5986F2E7C2BE}"/>
                </a:ext>
              </a:extLst>
            </p:cNvPr>
            <p:cNvSpPr/>
            <p:nvPr/>
          </p:nvSpPr>
          <p:spPr>
            <a:xfrm>
              <a:off x="5924939" y="3825542"/>
              <a:ext cx="317241" cy="1772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43336F-B42A-47E0-B356-F8419A2F3A6C}"/>
                </a:ext>
              </a:extLst>
            </p:cNvPr>
            <p:cNvSpPr/>
            <p:nvPr/>
          </p:nvSpPr>
          <p:spPr>
            <a:xfrm>
              <a:off x="8144070" y="3825532"/>
              <a:ext cx="317241" cy="177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04B57-183C-4078-900C-67471E09D4C7}"/>
              </a:ext>
            </a:extLst>
          </p:cNvPr>
          <p:cNvSpPr/>
          <p:nvPr/>
        </p:nvSpPr>
        <p:spPr>
          <a:xfrm>
            <a:off x="7753798" y="2108668"/>
            <a:ext cx="1455575" cy="34849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6A3F53-2ECD-483B-91FD-75410BBFEB85}"/>
              </a:ext>
            </a:extLst>
          </p:cNvPr>
          <p:cNvCxnSpPr>
            <a:cxnSpLocks/>
          </p:cNvCxnSpPr>
          <p:nvPr/>
        </p:nvCxnSpPr>
        <p:spPr>
          <a:xfrm>
            <a:off x="5281157" y="1361440"/>
            <a:ext cx="4889003" cy="398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A9F3AE-8657-4CAA-BA78-22C418C68344}"/>
              </a:ext>
            </a:extLst>
          </p:cNvPr>
          <p:cNvCxnSpPr/>
          <p:nvPr/>
        </p:nvCxnSpPr>
        <p:spPr>
          <a:xfrm>
            <a:off x="4124160" y="2529840"/>
            <a:ext cx="1067600" cy="296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775D20-51A9-438E-B470-9CB996E66FF1}"/>
              </a:ext>
            </a:extLst>
          </p:cNvPr>
          <p:cNvSpPr/>
          <p:nvPr/>
        </p:nvSpPr>
        <p:spPr>
          <a:xfrm>
            <a:off x="1881910" y="1859284"/>
            <a:ext cx="340360" cy="373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AB96F3-022D-475E-A710-3F6A26AE40AF}"/>
              </a:ext>
            </a:extLst>
          </p:cNvPr>
          <p:cNvSpPr/>
          <p:nvPr/>
        </p:nvSpPr>
        <p:spPr>
          <a:xfrm>
            <a:off x="1881910" y="1513840"/>
            <a:ext cx="839311" cy="34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554E8-5E31-4F45-8AFD-9A7B00C035A4}"/>
              </a:ext>
            </a:extLst>
          </p:cNvPr>
          <p:cNvSpPr txBox="1"/>
          <p:nvPr/>
        </p:nvSpPr>
        <p:spPr>
          <a:xfrm>
            <a:off x="5281157" y="2589622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มุมสูง</a:t>
            </a:r>
          </a:p>
        </p:txBody>
      </p:sp>
    </p:spTree>
    <p:extLst>
      <p:ext uri="{BB962C8B-B14F-4D97-AF65-F5344CB8AC3E}">
        <p14:creationId xmlns:p14="http://schemas.microsoft.com/office/powerpoint/2010/main" val="108647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21E9-8D5E-4466-8C94-414C3AD2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background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E3A4-01E0-4149-B26F-C3070289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เป็นพื้นหลังแบบไหนก็ได้</a:t>
            </a:r>
          </a:p>
          <a:p>
            <a:r>
              <a:rPr lang="th-TH" sz="2400" dirty="0"/>
              <a:t>ต้องยึดให้แน่น ต้องไม่มีการเปลี่ยนแปลง</a:t>
            </a:r>
          </a:p>
          <a:p>
            <a:r>
              <a:rPr lang="th-TH" sz="2400" dirty="0"/>
              <a:t>เช่นกล้องมุมระนาบ พื้นหลังเป็นกำแพงหรือฉากที่ไม่มีของวาง ไม่มีการขยับในพื้นหลัง</a:t>
            </a:r>
          </a:p>
          <a:p>
            <a:r>
              <a:rPr lang="th-TH" sz="2400" dirty="0"/>
              <a:t>หรือกล้องมุมสูง ถ่ายลงมาที่พื้นต้องตีกรอบเป็นพื้นที่ไว้ว่า ห้ามเอาของมาวางหรือทำให้ พื้นที่เป็นฉากมีการเปลี่ยนแปลง</a:t>
            </a:r>
          </a:p>
          <a:p>
            <a:endParaRPr lang="th-TH" sz="2400" dirty="0"/>
          </a:p>
          <a:p>
            <a:pPr marL="0" indent="0">
              <a:buNone/>
            </a:pPr>
            <a:r>
              <a:rPr lang="en-US" sz="2400" dirty="0"/>
              <a:t>*** </a:t>
            </a:r>
            <a:r>
              <a:rPr lang="th-TH" sz="2400" dirty="0"/>
              <a:t>การเตรียม </a:t>
            </a:r>
            <a:r>
              <a:rPr lang="en-US" sz="2400" dirty="0"/>
              <a:t>background </a:t>
            </a:r>
            <a:r>
              <a:rPr lang="th-TH" sz="2400" dirty="0"/>
              <a:t>เมื่อเปิดการทำงาน </a:t>
            </a:r>
            <a:r>
              <a:rPr lang="en-US" sz="2400" dirty="0"/>
              <a:t>raspberry pi </a:t>
            </a:r>
            <a:r>
              <a:rPr lang="th-TH" sz="2400" dirty="0"/>
              <a:t>ต้องไม่มีคนอยู่ในเฟรมภาพ ในกระบวนการนี้จะให้</a:t>
            </a:r>
            <a:r>
              <a:rPr lang="en-US" sz="2400" dirty="0"/>
              <a:t> led </a:t>
            </a:r>
            <a:r>
              <a:rPr lang="th-TH" sz="2400" dirty="0"/>
              <a:t>สีแดงติด เพื่อบอกว่าอยู่ใน</a:t>
            </a:r>
            <a:r>
              <a:rPr lang="en-US" sz="2400" dirty="0"/>
              <a:t> process </a:t>
            </a:r>
            <a:r>
              <a:rPr lang="th-TH" sz="2400" dirty="0"/>
              <a:t>เมื่อไฟดับหมดก็ถือว่าพร้อมใช้งานในโหมด </a:t>
            </a:r>
            <a:r>
              <a:rPr lang="en-US" sz="2400" dirty="0"/>
              <a:t>standby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58941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B97F-4CEE-402F-965F-9CCD3C50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A359-9448-4638-8637-DB3D00B5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th-TH" sz="2400" dirty="0"/>
              <a:t>ระบบเป็นระบบ </a:t>
            </a:r>
            <a:r>
              <a:rPr lang="en-US" sz="2400" dirty="0"/>
              <a:t>auto </a:t>
            </a:r>
            <a:r>
              <a:rPr lang="th-TH" sz="2400" dirty="0"/>
              <a:t>ทั้งหมด</a:t>
            </a:r>
          </a:p>
          <a:p>
            <a:r>
              <a:rPr lang="th-TH" sz="2400" dirty="0"/>
              <a:t>พื้นที่ยังไงก็ได้ กล้องมุมไหนก็ได้ แต่ต้องเป็นมุมเดิมที่ไม่มีการเปลี่ยน </a:t>
            </a:r>
            <a:r>
              <a:rPr lang="en-US" sz="2400" dirty="0"/>
              <a:t>background</a:t>
            </a:r>
            <a:endParaRPr lang="th-TH" sz="2400" dirty="0"/>
          </a:p>
          <a:p>
            <a:r>
              <a:rPr lang="th-TH" sz="2400" dirty="0"/>
              <a:t>เริ่มไฟแสดงสถานะดับหมด คนแพ็คของเดินเข้ามาอยู่หน้ากล้อง </a:t>
            </a:r>
            <a:r>
              <a:rPr lang="en-US" sz="2400" dirty="0"/>
              <a:t>PIR </a:t>
            </a:r>
            <a:r>
              <a:rPr lang="th-TH" sz="2400" dirty="0"/>
              <a:t>จะ </a:t>
            </a:r>
            <a:r>
              <a:rPr lang="en-US" sz="2400" dirty="0"/>
              <a:t>detect </a:t>
            </a:r>
            <a:r>
              <a:rPr lang="th-TH" sz="2400" dirty="0"/>
              <a:t>แล้วทำการเปิดกล้อง ไฟแสดงสถานะสีเขียวกล้องเปิด กล้องจะรอ </a:t>
            </a:r>
            <a:r>
              <a:rPr lang="en-US" sz="2400" dirty="0"/>
              <a:t>QR</a:t>
            </a:r>
            <a:r>
              <a:rPr lang="th-TH" sz="2400" dirty="0"/>
              <a:t> </a:t>
            </a:r>
            <a:r>
              <a:rPr lang="en-US" sz="2400" dirty="0"/>
              <a:t>code </a:t>
            </a:r>
            <a:r>
              <a:rPr lang="th-TH" sz="2400" dirty="0"/>
              <a:t>กรณีที่มีใครเข้ามาในพื้นที่โดยบังเอิญ กล้องจะเปิดขึ้นมา แต่ถ้าไม่มีการ </a:t>
            </a:r>
            <a:r>
              <a:rPr lang="en-US" sz="2400" dirty="0"/>
              <a:t>scan</a:t>
            </a:r>
            <a:r>
              <a:rPr lang="th-TH" sz="2400" dirty="0"/>
              <a:t> </a:t>
            </a:r>
            <a:r>
              <a:rPr lang="en-US" sz="2400" dirty="0"/>
              <a:t>QR </a:t>
            </a:r>
            <a:r>
              <a:rPr lang="th-TH" sz="2400" dirty="0"/>
              <a:t>ในเวลาที่กำหนด กล้องก็จะปิดไป</a:t>
            </a:r>
          </a:p>
          <a:p>
            <a:r>
              <a:rPr lang="th-TH" sz="2400" dirty="0"/>
              <a:t>คนแพ็คของโชว์ </a:t>
            </a:r>
            <a:r>
              <a:rPr lang="en-US" sz="2400" dirty="0"/>
              <a:t>QR code </a:t>
            </a:r>
            <a:r>
              <a:rPr lang="th-TH" sz="2400" dirty="0"/>
              <a:t>ไปที่กล้อง รอจนไฟสถานะเป็นสีแดง กล้องจะเริ่มอัดวิดิโอ เริ่มแพ็คของได้</a:t>
            </a:r>
          </a:p>
          <a:p>
            <a:r>
              <a:rPr lang="th-TH" sz="2400" dirty="0"/>
              <a:t>เมื่อแพ็คเสร็จสามารถเดินออกมาได้เลย  โดยเมื่อเดินออกมาจากกล้อง กล้องจะจบการบันทึกวิดิโอ</a:t>
            </a:r>
          </a:p>
          <a:p>
            <a:r>
              <a:rPr lang="th-TH" sz="2400" dirty="0"/>
              <a:t>และในขณะไฟเป็น สีแดงจะเป็นขั้นตอนของ  </a:t>
            </a:r>
            <a:r>
              <a:rPr lang="en-US" sz="2400" dirty="0"/>
              <a:t>process </a:t>
            </a:r>
            <a:r>
              <a:rPr lang="th-TH" sz="2400" dirty="0"/>
              <a:t>ทั้ง </a:t>
            </a:r>
            <a:r>
              <a:rPr lang="en-US" sz="2400" dirty="0"/>
              <a:t>edit video, post </a:t>
            </a:r>
          </a:p>
          <a:p>
            <a:pPr marL="0" indent="0">
              <a:buNone/>
            </a:pPr>
            <a:r>
              <a:rPr lang="en-US" sz="2400" dirty="0"/>
              <a:t>	** </a:t>
            </a:r>
            <a:r>
              <a:rPr lang="th-TH" sz="2400" dirty="0"/>
              <a:t>การ </a:t>
            </a:r>
            <a:r>
              <a:rPr lang="en-US" sz="2400" dirty="0"/>
              <a:t>edit video </a:t>
            </a:r>
            <a:r>
              <a:rPr lang="th-TH" sz="2400" dirty="0"/>
              <a:t>สำหรับคนที่ของน้อยใช้เวลาแพ็คไม่ถึง 3 นาที อาจจะใช้ คลิปเต็มที่ความเร็วปกติ</a:t>
            </a:r>
          </a:p>
          <a:p>
            <a:pPr marL="0" indent="0">
              <a:buNone/>
            </a:pPr>
            <a:r>
              <a:rPr lang="th-TH" sz="2400" dirty="0"/>
              <a:t>	แต่ถ้าการแพ็คใช้เวลามากกว่า 3 นาที จะ </a:t>
            </a:r>
            <a:r>
              <a:rPr lang="en-US" sz="2400" dirty="0"/>
              <a:t>timelapse </a:t>
            </a:r>
            <a:r>
              <a:rPr lang="th-TH" sz="2400" dirty="0"/>
              <a:t>ให้คลิปทั้งหมดลงมาอยู่ใน 3 นาที </a:t>
            </a:r>
          </a:p>
          <a:p>
            <a:pPr marL="0" indent="0">
              <a:buNone/>
            </a:pPr>
            <a:r>
              <a:rPr lang="th-TH" sz="2400" dirty="0"/>
              <a:t>	ในกรณีที่</a:t>
            </a:r>
            <a:endParaRPr lang="en-US" sz="2400" dirty="0"/>
          </a:p>
          <a:p>
            <a:r>
              <a:rPr lang="th-TH" sz="2400" dirty="0"/>
              <a:t>เมื่อ </a:t>
            </a:r>
            <a:r>
              <a:rPr lang="en-US" sz="2400" dirty="0"/>
              <a:t>process </a:t>
            </a:r>
            <a:r>
              <a:rPr lang="th-TH" sz="2400" dirty="0"/>
              <a:t>เสร็จ ไฟจะดับลง แล้วเข้าสู่ลูปเดิม</a:t>
            </a:r>
            <a:endParaRPr lang="en-US" sz="24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032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6793A2D-5610-4E08-8F05-A6ADBDF57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1974" r="1123" b="770"/>
          <a:stretch/>
        </p:blipFill>
        <p:spPr>
          <a:xfrm>
            <a:off x="1525712" y="91440"/>
            <a:ext cx="914057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E5DC-9F58-497C-B936-D846A009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equipment cost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C112-AF37-4E3A-9128-C0B893F9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94"/>
            <a:ext cx="10515600" cy="5295705"/>
          </a:xfrm>
        </p:spPr>
        <p:txBody>
          <a:bodyPr>
            <a:normAutofit/>
          </a:bodyPr>
          <a:lstStyle/>
          <a:p>
            <a:r>
              <a:rPr lang="en-US" sz="2000" dirty="0"/>
              <a:t>Raspberry pi </a:t>
            </a:r>
          </a:p>
          <a:p>
            <a:r>
              <a:rPr lang="th-TH" sz="2000" dirty="0"/>
              <a:t>กล้อง</a:t>
            </a:r>
            <a:endParaRPr lang="en-US" sz="2000" dirty="0"/>
          </a:p>
          <a:p>
            <a:r>
              <a:rPr lang="en-US" sz="2000" dirty="0"/>
              <a:t>PIR sensor </a:t>
            </a:r>
            <a:r>
              <a:rPr lang="th-TH" sz="2000" dirty="0"/>
              <a:t>ประมาณ </a:t>
            </a:r>
            <a:r>
              <a:rPr lang="en-US" sz="2000" dirty="0"/>
              <a:t>40</a:t>
            </a:r>
            <a:r>
              <a:rPr lang="th-TH" sz="2000" dirty="0"/>
              <a:t>บาท ถูกได้กว่านี้</a:t>
            </a:r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Led 2 </a:t>
            </a:r>
            <a:r>
              <a:rPr lang="th-TH" sz="2000" dirty="0"/>
              <a:t>ตัว 2 สี หรือจะใช้เป็น 2 สี 3 ขา 1 ตัว ราคาปกติอาจจะตัวละ 2 บาท แต่ถ้า ซื้อที่บ้านหม้อ หรือซื้อขายส่งจะได้ถูกกว่านี้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050A9-CB1B-42F1-925A-815E2F52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41" y="303447"/>
            <a:ext cx="4185920" cy="2774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E5505-C8E8-4605-B3D3-4D5F2321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53" y="3780072"/>
            <a:ext cx="5852160" cy="25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414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Spec background</vt:lpstr>
      <vt:lpstr>step</vt:lpstr>
      <vt:lpstr>PowerPoint Presentation</vt:lpstr>
      <vt:lpstr>equipment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 TENGAMNUAY</dc:creator>
  <cp:lastModifiedBy>KAVIN TENGAMNUAY</cp:lastModifiedBy>
  <cp:revision>16</cp:revision>
  <dcterms:created xsi:type="dcterms:W3CDTF">2021-06-06T11:01:23Z</dcterms:created>
  <dcterms:modified xsi:type="dcterms:W3CDTF">2021-06-07T13:25:38Z</dcterms:modified>
</cp:coreProperties>
</file>