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90661" y="8094"/>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IN" sz="2400" dirty="0"/>
              <a:t>KAVIPRIYA.P</a:t>
            </a:r>
            <a:endParaRPr lang="en-US" sz="2400" dirty="0"/>
          </a:p>
          <a:p>
            <a:r>
              <a:rPr lang="en-US" sz="2400" dirty="0"/>
              <a:t>REGISTER NO AND NMID: </a:t>
            </a:r>
            <a:r>
              <a:rPr lang="en-IN" sz="2400" dirty="0"/>
              <a:t>asunm1451222407494</a:t>
            </a:r>
            <a:endParaRPr lang="en-US" sz="2400" dirty="0">
              <a:cs typeface="Calibri"/>
            </a:endParaRPr>
          </a:p>
          <a:p>
            <a:r>
              <a:rPr lang="en-US" sz="2400" dirty="0"/>
              <a:t>DEPARTMENT: </a:t>
            </a:r>
            <a:r>
              <a:rPr lang="en-IN" sz="2400" dirty="0"/>
              <a:t>B.Sc., Computer Science </a:t>
            </a:r>
            <a:endParaRPr lang="en-US" sz="2400" dirty="0"/>
          </a:p>
          <a:p>
            <a:r>
              <a:rPr lang="en-US" sz="2400" dirty="0"/>
              <a:t>COLLEGE: </a:t>
            </a:r>
            <a:r>
              <a:rPr lang="en-IN" sz="2400" dirty="0"/>
              <a:t>Mahalashmi women’s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73086" y="1695450"/>
            <a:ext cx="3124200" cy="1815882"/>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Successfully showcased skills, projects, and achievements</a:t>
            </a:r>
            <a:r>
              <a:rPr lang="en-IN" sz="2800" b="0" i="0" dirty="0">
                <a:solidFill>
                  <a:srgbClr val="0D0D0D"/>
                </a:solidFill>
                <a:effectLs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68A2DEF-0892-2349-2320-E6350B4CABC3}"/>
              </a:ext>
            </a:extLst>
          </p:cNvPr>
          <p:cNvSpPr txBox="1"/>
          <p:nvPr/>
        </p:nvSpPr>
        <p:spPr>
          <a:xfrm>
            <a:off x="5190671" y="2523671"/>
            <a:ext cx="1828800" cy="1828800"/>
          </a:xfrm>
          <a:prstGeom prst="rect">
            <a:avLst/>
          </a:prstGeom>
          <a:noFill/>
        </p:spPr>
        <p:txBody>
          <a:bodyPr wrap="square" rtlCol="0">
            <a:spAutoFit/>
          </a:bodyPr>
          <a:lstStyle/>
          <a:p>
            <a:pPr algn="l"/>
            <a:endParaRPr lang="en-US"/>
          </a:p>
        </p:txBody>
      </p:sp>
      <p:pic>
        <p:nvPicPr>
          <p:cNvPr id="16" name="Picture 15">
            <a:extLst>
              <a:ext uri="{FF2B5EF4-FFF2-40B4-BE49-F238E27FC236}">
                <a16:creationId xmlns:a16="http://schemas.microsoft.com/office/drawing/2014/main" id="{2100064A-6FA1-7078-9EFE-2ECB64C01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39333"/>
            <a:ext cx="3124200"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EB9A637E-6D97-DB65-5CC9-DC9CCB9EAB69}"/>
              </a:ext>
            </a:extLst>
          </p:cNvPr>
          <p:cNvSpPr txBox="1"/>
          <p:nvPr/>
        </p:nvSpPr>
        <p:spPr>
          <a:xfrm>
            <a:off x="755332" y="1395710"/>
            <a:ext cx="6705600" cy="1477328"/>
          </a:xfrm>
          <a:prstGeom prst="rect">
            <a:avLst/>
          </a:prstGeom>
          <a:noFill/>
        </p:spPr>
        <p:txBody>
          <a:bodyPr wrap="square">
            <a:spAutoFit/>
          </a:bodyPr>
          <a:lstStyle/>
          <a:p>
            <a:r>
              <a:rPr lang="en-US"/>
              <a:t>Project goals achieved</a:t>
            </a:r>
            <a:endParaRPr lang="en-IN"/>
          </a:p>
          <a:p>
            <a:endParaRPr lang="en-IN"/>
          </a:p>
          <a:p>
            <a:r>
              <a:rPr lang="en-US"/>
              <a:t>Portfolio is interactive &amp; responsive</a:t>
            </a:r>
            <a:r>
              <a:rPr lang="en-IN"/>
              <a:t>.</a:t>
            </a:r>
          </a:p>
          <a:p>
            <a:endParaRPr lang="en-IN"/>
          </a:p>
          <a:p>
            <a:r>
              <a:rPr lang="en-US"/>
              <a:t>Useful for showcasing skills</a:t>
            </a:r>
            <a:r>
              <a:rPr lang="en-IN"/>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09572" y="2600676"/>
            <a:ext cx="1941285" cy="44732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b="1" dirty="0">
                <a:latin typeface="Times New Roman" panose="02020603050405020304" pitchFamily="18" charset="0"/>
                <a:cs typeface="Times New Roman" panose="02020603050405020304" pitchFamily="18" charset="0"/>
              </a:rPr>
              <a:t>Digital Portfolio</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F83465FC-5896-6F77-CD2B-9202649832A0}"/>
              </a:ext>
            </a:extLst>
          </p:cNvPr>
          <p:cNvSpPr txBox="1"/>
          <p:nvPr/>
        </p:nvSpPr>
        <p:spPr>
          <a:xfrm>
            <a:off x="834072" y="1886856"/>
            <a:ext cx="7157403" cy="1754326"/>
          </a:xfrm>
          <a:prstGeom prst="rect">
            <a:avLst/>
          </a:prstGeom>
          <a:noFill/>
        </p:spPr>
        <p:txBody>
          <a:bodyPr wrap="square">
            <a:spAutoFit/>
          </a:bodyPr>
          <a:lstStyle/>
          <a:p>
            <a:r>
              <a:rPr lang="en-US"/>
              <a:t>In today’s fast-growing digital world, resumes alone are not enough to highlight skills and achievements. Many students and professionals find it difficult to present their projects in an engaging way. Traditional formats fail to capture creativity, interactivity, and real abilities. Employers now expect modern and accessible ways to view talent. A digital portfolio provides the perfect platform to showcase work effectively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CEEC72C-6F7E-A44E-8B79-E84A0F0377FD}"/>
              </a:ext>
            </a:extLst>
          </p:cNvPr>
          <p:cNvSpPr txBox="1"/>
          <p:nvPr/>
        </p:nvSpPr>
        <p:spPr>
          <a:xfrm>
            <a:off x="739775" y="1894792"/>
            <a:ext cx="8417831" cy="1477328"/>
          </a:xfrm>
          <a:prstGeom prst="rect">
            <a:avLst/>
          </a:prstGeom>
          <a:noFill/>
        </p:spPr>
        <p:txBody>
          <a:bodyPr wrap="square">
            <a:spAutoFit/>
          </a:bodyPr>
          <a:lstStyle/>
          <a:p>
            <a:r>
              <a:rPr lang="en-US"/>
              <a:t>A digital portfolio to present skills, projects, and achievements.</a:t>
            </a:r>
            <a:endParaRPr lang="en-IN"/>
          </a:p>
          <a:p>
            <a:endParaRPr lang="en-IN"/>
          </a:p>
          <a:p>
            <a:r>
              <a:rPr lang="en-US"/>
              <a:t>Built with HTML, CSS, and JavaScript for a modern look.</a:t>
            </a:r>
            <a:endParaRPr lang="en-IN"/>
          </a:p>
          <a:p>
            <a:endParaRPr lang="en-IN"/>
          </a:p>
          <a:p>
            <a:r>
              <a:rPr lang="en-US"/>
              <a:t>Includes sections: About Me, Skills, Projects, and Contact.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7896401-5C9F-FBB8-0BE2-73B18E1281C1}"/>
              </a:ext>
            </a:extLst>
          </p:cNvPr>
          <p:cNvSpPr txBox="1"/>
          <p:nvPr/>
        </p:nvSpPr>
        <p:spPr>
          <a:xfrm>
            <a:off x="699452" y="1674674"/>
            <a:ext cx="5778502" cy="1754326"/>
          </a:xfrm>
          <a:prstGeom prst="rect">
            <a:avLst/>
          </a:prstGeom>
          <a:noFill/>
        </p:spPr>
        <p:txBody>
          <a:bodyPr wrap="square">
            <a:spAutoFit/>
          </a:bodyPr>
          <a:lstStyle/>
          <a:p>
            <a:r>
              <a:rPr lang="en-US"/>
              <a:t>Students &amp; Freshers – to showcase skills and projects.</a:t>
            </a:r>
            <a:endParaRPr lang="en-IN"/>
          </a:p>
          <a:p>
            <a:endParaRPr lang="en-IN"/>
          </a:p>
          <a:p>
            <a:r>
              <a:rPr lang="en-US"/>
              <a:t>Professionals – to build a strong digital presence.</a:t>
            </a:r>
            <a:endParaRPr lang="en-IN"/>
          </a:p>
          <a:p>
            <a:endParaRPr lang="en-IN"/>
          </a:p>
          <a:p>
            <a:r>
              <a:rPr lang="en-US"/>
              <a:t>Employers/Recruiters – to evaluate candidate’s abilities easily.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F186CC0-8A76-D7BD-B8C1-E10832C2CA25}"/>
              </a:ext>
            </a:extLst>
          </p:cNvPr>
          <p:cNvSpPr txBox="1"/>
          <p:nvPr/>
        </p:nvSpPr>
        <p:spPr>
          <a:xfrm>
            <a:off x="3140982" y="2281555"/>
            <a:ext cx="5910035" cy="1477328"/>
          </a:xfrm>
          <a:prstGeom prst="rect">
            <a:avLst/>
          </a:prstGeom>
          <a:noFill/>
        </p:spPr>
        <p:txBody>
          <a:bodyPr wrap="square">
            <a:spAutoFit/>
          </a:bodyPr>
          <a:lstStyle/>
          <a:p>
            <a:r>
              <a:rPr lang="en-US"/>
              <a:t>HTML, CSS, JavaScript – for structure, styling, and interactivity.</a:t>
            </a:r>
            <a:endParaRPr lang="en-IN"/>
          </a:p>
          <a:p>
            <a:r>
              <a:rPr lang="en-US"/>
              <a:t>CodePen / VS Code – for coding and testing.</a:t>
            </a:r>
            <a:endParaRPr lang="en-IN"/>
          </a:p>
          <a:p>
            <a:r>
              <a:rPr lang="en-US"/>
              <a:t>Responsive Design – ensures mobile and desktop compatibility</a:t>
            </a:r>
            <a:r>
              <a:rPr lang="en-IN"/>
              <a: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F9886CC-E7D1-6C3C-935B-3C6DFF10D86D}"/>
              </a:ext>
            </a:extLst>
          </p:cNvPr>
          <p:cNvSpPr txBox="1"/>
          <p:nvPr/>
        </p:nvSpPr>
        <p:spPr>
          <a:xfrm>
            <a:off x="1084488" y="1567745"/>
            <a:ext cx="5860597" cy="2585323"/>
          </a:xfrm>
          <a:prstGeom prst="rect">
            <a:avLst/>
          </a:prstGeom>
          <a:noFill/>
        </p:spPr>
        <p:txBody>
          <a:bodyPr wrap="square">
            <a:spAutoFit/>
          </a:bodyPr>
          <a:lstStyle/>
          <a:p>
            <a:r>
              <a:rPr lang="en-US"/>
              <a:t>Home Section – Introduction with profile image and title.</a:t>
            </a:r>
            <a:endParaRPr lang="en-IN"/>
          </a:p>
          <a:p>
            <a:endParaRPr lang="en-IN"/>
          </a:p>
          <a:p>
            <a:r>
              <a:rPr lang="en-US"/>
              <a:t>About Me – Personal details and background.</a:t>
            </a:r>
            <a:endParaRPr lang="en-IN"/>
          </a:p>
          <a:p>
            <a:endParaRPr lang="en-IN"/>
          </a:p>
          <a:p>
            <a:r>
              <a:rPr lang="en-US"/>
              <a:t>Skills – Highlighting technical and soft skills</a:t>
            </a:r>
            <a:r>
              <a:rPr lang="en-IN"/>
              <a:t>.</a:t>
            </a:r>
          </a:p>
          <a:p>
            <a:endParaRPr lang="en-IN"/>
          </a:p>
          <a:p>
            <a:r>
              <a:rPr lang="en-US"/>
              <a:t>Projects – Showcasing completed works.</a:t>
            </a:r>
            <a:endParaRPr lang="en-IN"/>
          </a:p>
          <a:p>
            <a:endParaRPr lang="en-IN"/>
          </a:p>
          <a:p>
            <a:r>
              <a:rPr lang="en-US"/>
              <a:t>Contact – Form and details for communication</a:t>
            </a:r>
            <a:r>
              <a:rPr lang="en-IN"/>
              <a: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7653DE62-7D6F-A7CF-6545-F6A89E080CBD}"/>
              </a:ext>
            </a:extLst>
          </p:cNvPr>
          <p:cNvSpPr txBox="1"/>
          <p:nvPr/>
        </p:nvSpPr>
        <p:spPr>
          <a:xfrm>
            <a:off x="943429" y="1796143"/>
            <a:ext cx="8214177" cy="2585323"/>
          </a:xfrm>
          <a:prstGeom prst="rect">
            <a:avLst/>
          </a:prstGeom>
          <a:noFill/>
        </p:spPr>
        <p:txBody>
          <a:bodyPr wrap="square">
            <a:spAutoFit/>
          </a:bodyPr>
          <a:lstStyle/>
          <a:p>
            <a:r>
              <a:rPr lang="en-US"/>
              <a:t>Interactive Navigation – Easy access to all sections.</a:t>
            </a:r>
            <a:endParaRPr lang="en-IN"/>
          </a:p>
          <a:p>
            <a:endParaRPr lang="en-IN"/>
          </a:p>
          <a:p>
            <a:r>
              <a:rPr lang="en-US"/>
              <a:t>Responsive Design – Works on mobile, tablet, and desktop.</a:t>
            </a:r>
            <a:endParaRPr lang="en-IN"/>
          </a:p>
          <a:p>
            <a:endParaRPr lang="en-IN"/>
          </a:p>
          <a:p>
            <a:r>
              <a:rPr lang="en-US"/>
              <a:t>Contact Form – For communication with visitors.</a:t>
            </a:r>
            <a:endParaRPr lang="en-IN"/>
          </a:p>
          <a:p>
            <a:endParaRPr lang="en-IN"/>
          </a:p>
          <a:p>
            <a:r>
              <a:rPr lang="en-US"/>
              <a:t>Skills &amp; Projects Showcase – Displays abilities in a structured way.</a:t>
            </a:r>
            <a:endParaRPr lang="en-IN"/>
          </a:p>
          <a:p>
            <a:endParaRPr lang="en-IN"/>
          </a:p>
          <a:p>
            <a:r>
              <a:rPr lang="en-US"/>
              <a:t>Personal Branding – Builds a strong digital identity.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Kavi priya</cp:lastModifiedBy>
  <cp:revision>23</cp:revision>
  <dcterms:created xsi:type="dcterms:W3CDTF">2024-03-29T15:07:22Z</dcterms:created>
  <dcterms:modified xsi:type="dcterms:W3CDTF">2025-09-06T05:37:08Z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