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7" r:id="rId2"/>
    <p:sldId id="257" r:id="rId3"/>
    <p:sldId id="259" r:id="rId4"/>
    <p:sldId id="260" r:id="rId5"/>
    <p:sldId id="269" r:id="rId6"/>
    <p:sldId id="262" r:id="rId7"/>
    <p:sldId id="263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8CF3C-A4A7-4733-8ECD-34C2A05E6388}" v="1" dt="2024-05-11T12:49:09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A527-EA93-4BB5-BEF5-DFE24F757A4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9DF2B-C5F8-4C35-8D6E-F8C119187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9DF2B-C5F8-4C35-8D6E-F8C119187FE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1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7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0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83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67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32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4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55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2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0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8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0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91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7A4895-75E9-4C11-A39B-6243E051DD12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9474-76A5-41DB-B80D-0A6EB7C83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87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8C9B-F45B-B055-7285-9EAC4075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36971"/>
            <a:ext cx="9404723" cy="1400530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latin typeface="Georgia" panose="02040502050405020303" pitchFamily="18" charset="0"/>
              </a:rPr>
              <a:t>DISTRIBUTED SYSTEM AND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      CLOUD COMPUTING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4577-8F76-09C6-10D6-6C05AEAF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1" y="2210765"/>
            <a:ext cx="11516810" cy="43102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A NEW TRUST  MANAGEMENT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            ARCHITECHTURE  FOR CLOUD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                                  COMPUTING ENVIRONMENT</a:t>
            </a:r>
          </a:p>
          <a:p>
            <a:pPr marL="0" indent="0">
              <a:buNone/>
            </a:pPr>
            <a:r>
              <a:rPr lang="en-US" sz="4000" b="1" dirty="0">
                <a:latin typeface="Georgia" panose="02040502050405020303" pitchFamily="18" charset="0"/>
              </a:rPr>
              <a:t>                                    </a:t>
            </a:r>
          </a:p>
          <a:p>
            <a:pPr marL="0" indent="0">
              <a:buNone/>
            </a:pPr>
            <a:r>
              <a:rPr lang="en-US" sz="4000" dirty="0">
                <a:latin typeface="Georgia" panose="02040502050405020303" pitchFamily="18" charset="0"/>
              </a:rPr>
              <a:t>                                                                PRESENTED BY:</a:t>
            </a:r>
          </a:p>
          <a:p>
            <a:pPr marL="0" indent="0">
              <a:buNone/>
            </a:pPr>
            <a:r>
              <a:rPr lang="en-US" sz="4000" dirty="0">
                <a:latin typeface="Georgia" panose="02040502050405020303" pitchFamily="18" charset="0"/>
              </a:rPr>
              <a:t>                                                                        </a:t>
            </a:r>
            <a:r>
              <a:rPr lang="en-US" sz="4000" dirty="0" err="1">
                <a:latin typeface="Georgia" panose="02040502050405020303" pitchFamily="18" charset="0"/>
              </a:rPr>
              <a:t>kaviram</a:t>
            </a:r>
            <a:r>
              <a:rPr lang="en-US" sz="4000">
                <a:latin typeface="Georgia" panose="02040502050405020303" pitchFamily="18" charset="0"/>
              </a:rPr>
              <a:t> R</a:t>
            </a:r>
            <a:endParaRPr lang="en-US" sz="4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Georgia" panose="02040502050405020303" pitchFamily="18" charset="0"/>
              </a:rPr>
              <a:t>                                                                     2021115332                                               </a:t>
            </a:r>
            <a:endParaRPr lang="en-IN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4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496B-CFDA-726B-8DB6-9C41EE96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293" y="1425022"/>
            <a:ext cx="8946541" cy="446450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Alerts for Action:</a:t>
            </a:r>
          </a:p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     </a:t>
            </a:r>
            <a:r>
              <a:rPr lang="en-US" sz="2800" u="sng" dirty="0">
                <a:latin typeface="Georgia" panose="02040502050405020303" pitchFamily="18" charset="0"/>
              </a:rPr>
              <a:t>DTM can trigger alerts for both consumers and         providers: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Georgia" panose="02040502050405020303" pitchFamily="18" charset="0"/>
              </a:rPr>
              <a:t>  Consumers are notified of potential risks associated with a declining trust value in a CSP.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Georgia" panose="02040502050405020303" pitchFamily="18" charset="0"/>
              </a:rPr>
              <a:t>  Providers are notified of changes in their trust rating, prompting them to address any issues impacting their service quality.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6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82A-8DA1-F2E0-869E-41545372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eorgia" panose="02040502050405020303" pitchFamily="18" charset="0"/>
              </a:rPr>
              <a:t>CONCLUSION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3B42-4FED-DFD7-518D-2E56BC30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Summarize the key takeaways of the proposed trust management architecture 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Reiterate how the model helps consumers choose reliable cloud service providers based on dynamic trust values.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Briefly mention the future work as stated in the paper (e.g., simulation and development of a complete trust management framework).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4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18DF-9E13-CF5D-2B86-8336BEAD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9" y="895170"/>
            <a:ext cx="9404723" cy="1400530"/>
          </a:xfrm>
        </p:spPr>
        <p:txBody>
          <a:bodyPr/>
          <a:lstStyle/>
          <a:p>
            <a:r>
              <a:rPr lang="en-US" sz="4000" dirty="0">
                <a:latin typeface="Georgia" panose="02040502050405020303" pitchFamily="18" charset="0"/>
              </a:rPr>
              <a:t>INTRODUCTION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DEA5-B0FD-182D-B616-8AD95D7ED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Briefly explain Cloud Computing and its benefits (elasticity, pay per use, location independence, etc.).Highlight the security, privacy, and trust concerns that limit cloud </a:t>
            </a:r>
            <a:r>
              <a:rPr lang="en-US" sz="2800" dirty="0" err="1">
                <a:latin typeface="Georgia" panose="02040502050405020303" pitchFamily="18" charset="0"/>
              </a:rPr>
              <a:t>adoption.Introduce</a:t>
            </a:r>
            <a:r>
              <a:rPr lang="en-US" sz="2800" dirty="0">
                <a:latin typeface="Georgia" panose="02040502050405020303" pitchFamily="18" charset="0"/>
              </a:rPr>
              <a:t> the paper's objective: Proposing a new trust management architecture to address these concerns.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3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B544-F0DB-4142-80FC-8C9F85A7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eorgia" panose="02040502050405020303" pitchFamily="18" charset="0"/>
              </a:rPr>
              <a:t>PROPOSED SOLUTION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7D88-B11C-25B2-20F4-D9CAE560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Trust Management Architecture Introduce the three main components of the proposed architecture:</a:t>
            </a:r>
          </a:p>
          <a:p>
            <a:r>
              <a:rPr lang="en-US" sz="2800" dirty="0">
                <a:latin typeface="Georgia" panose="02040502050405020303" pitchFamily="18" charset="0"/>
              </a:rPr>
              <a:t>Cloud Service Registry and Discovery (CSRD) - a registry for CSPs with trust ratings.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Trust Calculator (TC) - calculates trust values for registered CSPs based on feedback.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Dynamic Trust Monitor (DTM) - monitors trust value fluctuations over time.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2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5168-8635-D00A-F36A-4F5BEEF0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eorgia" panose="02040502050405020303" pitchFamily="18" charset="0"/>
              </a:rPr>
              <a:t>CLOUD SERVICE REGISTRY AND DISCOVERY (CSRD)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37CF-3158-A94C-0077-7745BB72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Georgia" panose="02040502050405020303" pitchFamily="18" charset="0"/>
              </a:rPr>
              <a:t>Cloud Service Registry and Discovery (CSRD)Explain CSRD's role as a central registry for cloud service providers (CSPs).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Mention how CSPs register with CSRD, providing details about their services.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Highlight how consumers can discover suitable CSPs by searching the registry based on their needs (service type, trust value).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Briefly explain how CSRD maintains a history of past trust values for each CSP, providing context for trust evaluation.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A5387-FAA4-13D3-E1AE-6976A4CB9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419" y="1371600"/>
            <a:ext cx="7810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0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7DF-DA52-37A4-EBBC-58EC6426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eorgia" panose="02040502050405020303" pitchFamily="18" charset="0"/>
              </a:rPr>
              <a:t>TRUST CALCULATOR – GAUGING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Trust worthiness TC score providers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2F5F-0FEC-F311-1FB2-ADCD51D4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17" y="2129742"/>
            <a:ext cx="11354765" cy="45951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Georgia" panose="02040502050405020303" pitchFamily="18" charset="0"/>
              </a:rPr>
              <a:t>The Trust Calculator assigns a trust value to each registered cloud service provider (CSP).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Credible Feedback Matters: Trustworthiness is assessed based on feedback from credible sources.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This includes : Consumers who have used the service and report on factors like meeting Service Level Agreements (SLAs) and delivering good Quality of Service (QoS).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Focus on Reliability: The feedback considers how well a CSP adheres to its promises (SLAs) and the overall quality of the service it delivers (QoS).</a:t>
            </a:r>
          </a:p>
        </p:txBody>
      </p:sp>
    </p:spTree>
    <p:extLst>
      <p:ext uri="{BB962C8B-B14F-4D97-AF65-F5344CB8AC3E}">
        <p14:creationId xmlns:p14="http://schemas.microsoft.com/office/powerpoint/2010/main" val="169060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D5A2-350A-168F-02DE-EF127CED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TRUST CALCULATOR–CREDIBILITY MATTERS(OPTIONAL)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0D36-76D6-4AC9-7461-CC775CDF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77643" cy="471167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This slide can delve deeper into the concept of credibility score, explaining how it helps address unreliable feedback.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Explain how credibility score is calculated based on a provider's/consumer's experience (number and duration of services provided/consumed).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Mention that only feedback from credible sources (those with high credibility scores) is considered for calculating trust values, reducing the impact of biased or inaccurate feedback 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0FC4-98C1-4E3B-FD49-925AF59C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7840"/>
            <a:ext cx="9404723" cy="1400530"/>
          </a:xfrm>
        </p:spPr>
        <p:txBody>
          <a:bodyPr/>
          <a:lstStyle/>
          <a:p>
            <a:r>
              <a:rPr lang="en-US" sz="4000" dirty="0">
                <a:latin typeface="Georgia" panose="02040502050405020303" pitchFamily="18" charset="0"/>
              </a:rPr>
              <a:t>DYNAMIC TRUST MONITOR (DTM)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Keeping Trust values UP-TO-DATE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EA-8A68-A683-356D-0DD2792A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40" y="2062480"/>
            <a:ext cx="10393680" cy="43281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Keeping Trust Dynamic Monitoring Trust Fluctuations: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The Dynamic Trust Monitor (DTM) continuously tracks changes in trust values assigned to cloud service providers (CSPs).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Trust is Evolving:</a:t>
            </a:r>
          </a:p>
          <a:p>
            <a:pPr marL="0" indent="0">
              <a:buNone/>
            </a:pPr>
            <a:r>
              <a:rPr lang="en-US" sz="2800" dirty="0">
                <a:latin typeface="Georgia" panose="02040502050405020303" pitchFamily="18" charset="0"/>
              </a:rPr>
              <a:t>        These changes reflect factors like new user experiences, variations in service quality, and a provider's adherence to SLAs over time.</a:t>
            </a: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FDB815-960D-535A-E78E-FC5498D23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9563" y="419100"/>
            <a:ext cx="7810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10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587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Courier New</vt:lpstr>
      <vt:lpstr>Georgia</vt:lpstr>
      <vt:lpstr>Wingdings 3</vt:lpstr>
      <vt:lpstr>Ion</vt:lpstr>
      <vt:lpstr>      DISTRIBUTED SYSTEM AND          CLOUD COMPUTING</vt:lpstr>
      <vt:lpstr>INTRODUCTION</vt:lpstr>
      <vt:lpstr>PROPOSED SOLUTION</vt:lpstr>
      <vt:lpstr>CLOUD SERVICE REGISTRY AND DISCOVERY (CSRD)</vt:lpstr>
      <vt:lpstr>PowerPoint Presentation</vt:lpstr>
      <vt:lpstr>TRUST CALCULATOR – GAUGING Trust worthiness TC score providers</vt:lpstr>
      <vt:lpstr>TRUST CALCULATOR–CREDIBILITY MATTERS(OPTIONAL)</vt:lpstr>
      <vt:lpstr>DYNAMIC TRUST MONITOR (DTM) Keeping Trust values UP-TO-DATE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DISTRIBUTED SYSTEM AND          CLOUD COMPUTING</dc:title>
  <dc:creator>prabharajendiran30@outlook.com</dc:creator>
  <cp:lastModifiedBy>Vaira Arasu</cp:lastModifiedBy>
  <cp:revision>4</cp:revision>
  <dcterms:created xsi:type="dcterms:W3CDTF">2024-05-11T10:03:31Z</dcterms:created>
  <dcterms:modified xsi:type="dcterms:W3CDTF">2024-05-11T13:26:54Z</dcterms:modified>
</cp:coreProperties>
</file>