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60" r:id="rId3"/>
    <p:sldId id="262" r:id="rId4"/>
    <p:sldId id="279" r:id="rId5"/>
    <p:sldId id="258" r:id="rId6"/>
    <p:sldId id="289" r:id="rId7"/>
    <p:sldId id="288" r:id="rId8"/>
  </p:sldIdLst>
  <p:sldSz cx="9144000" cy="5143500" type="screen16x9"/>
  <p:notesSz cx="6858000" cy="9144000"/>
  <p:embeddedFontLst>
    <p:embeddedFont>
      <p:font typeface="Archivo" panose="020B0604020202020204" charset="0"/>
      <p:regular r:id="rId10"/>
      <p:bold r:id="rId11"/>
      <p:italic r:id="rId12"/>
      <p:boldItalic r:id="rId13"/>
    </p:embeddedFont>
    <p:embeddedFont>
      <p:font typeface="Archivo Black" panose="020B0604020202020204" charset="0"/>
      <p:bold r:id="rId14"/>
      <p:boldItalic r:id="rId15"/>
    </p:embeddedFont>
    <p:embeddedFont>
      <p:font typeface="Baskerville Old Face" panose="02020602080505020303" pitchFamily="18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Manrope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49A1-F450-4BAD-BD23-493C2C16B390}" v="40" dt="2025-02-27T21:44:32.430"/>
  </p1510:revLst>
</p1510:revInfo>
</file>

<file path=ppt/tableStyles.xml><?xml version="1.0" encoding="utf-8"?>
<a:tblStyleLst xmlns:a="http://schemas.openxmlformats.org/drawingml/2006/main" def="{E7A6209E-E09B-4823-89F8-A6BFB4B35CF6}">
  <a:tblStyle styleId="{E7A6209E-E09B-4823-89F8-A6BFB4B35C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31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sh patel" userId="efc69b5d3a8d36dc" providerId="LiveId" clId="{1F987D4B-967A-4C40-9CC0-A5E4DE6365B0}"/>
    <pc:docChg chg="undo custSel addSld delSld modSld sldOrd delMainMaster">
      <pc:chgData name="kavish patel" userId="efc69b5d3a8d36dc" providerId="LiveId" clId="{1F987D4B-967A-4C40-9CC0-A5E4DE6365B0}" dt="2025-02-21T21:33:10.264" v="1846" actId="47"/>
      <pc:docMkLst>
        <pc:docMk/>
      </pc:docMkLst>
      <pc:sldChg chg="modSp mod">
        <pc:chgData name="kavish patel" userId="efc69b5d3a8d36dc" providerId="LiveId" clId="{1F987D4B-967A-4C40-9CC0-A5E4DE6365B0}" dt="2025-02-21T20:06:31.094" v="686" actId="113"/>
        <pc:sldMkLst>
          <pc:docMk/>
          <pc:sldMk cId="0" sldId="256"/>
        </pc:sldMkLst>
        <pc:spChg chg="mod">
          <ac:chgData name="kavish patel" userId="efc69b5d3a8d36dc" providerId="LiveId" clId="{1F987D4B-967A-4C40-9CC0-A5E4DE6365B0}" dt="2025-02-21T20:06:31.094" v="686" actId="113"/>
          <ac:spMkLst>
            <pc:docMk/>
            <pc:sldMk cId="0" sldId="256"/>
            <ac:spMk id="456" creationId="{00000000-0000-0000-0000-000000000000}"/>
          </ac:spMkLst>
        </pc:spChg>
        <pc:spChg chg="mod">
          <ac:chgData name="kavish patel" userId="efc69b5d3a8d36dc" providerId="LiveId" clId="{1F987D4B-967A-4C40-9CC0-A5E4DE6365B0}" dt="2025-02-21T18:54:39.591" v="8" actId="113"/>
          <ac:spMkLst>
            <pc:docMk/>
            <pc:sldMk cId="0" sldId="256"/>
            <ac:spMk id="457" creationId="{00000000-0000-0000-0000-000000000000}"/>
          </ac:spMkLst>
        </pc:spChg>
      </pc:sldChg>
      <pc:sldChg chg="modSp mod">
        <pc:chgData name="kavish patel" userId="efc69b5d3a8d36dc" providerId="LiveId" clId="{1F987D4B-967A-4C40-9CC0-A5E4DE6365B0}" dt="2025-02-21T20:46:27.616" v="1430" actId="1076"/>
        <pc:sldMkLst>
          <pc:docMk/>
          <pc:sldMk cId="0" sldId="258"/>
        </pc:sldMkLst>
        <pc:spChg chg="mod">
          <ac:chgData name="kavish patel" userId="efc69b5d3a8d36dc" providerId="LiveId" clId="{1F987D4B-967A-4C40-9CC0-A5E4DE6365B0}" dt="2025-02-21T20:46:27.616" v="1430" actId="1076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3:30.359" v="1419" actId="255"/>
          <ac:spMkLst>
            <pc:docMk/>
            <pc:sldMk cId="0" sldId="258"/>
            <ac:spMk id="490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28:10.165" v="1108" actId="20577"/>
          <ac:spMkLst>
            <pc:docMk/>
            <pc:sldMk cId="0" sldId="258"/>
            <ac:spMk id="491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2:34.945" v="1365" actId="1076"/>
          <ac:spMkLst>
            <pc:docMk/>
            <pc:sldMk cId="0" sldId="258"/>
            <ac:spMk id="492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1:52.538" v="1320" actId="20577"/>
          <ac:spMkLst>
            <pc:docMk/>
            <pc:sldMk cId="0" sldId="258"/>
            <ac:spMk id="493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27:46.328" v="1068" actId="14100"/>
          <ac:spMkLst>
            <pc:docMk/>
            <pc:sldMk cId="0" sldId="258"/>
            <ac:spMk id="498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2:39.172" v="1366" actId="1076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2:22.171" v="1364" actId="20577"/>
          <ac:spMkLst>
            <pc:docMk/>
            <pc:sldMk cId="0" sldId="258"/>
            <ac:spMk id="500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30:59.172" v="1252" actId="14100"/>
          <ac:spMkLst>
            <pc:docMk/>
            <pc:sldMk cId="0" sldId="258"/>
            <ac:spMk id="501" creationId="{00000000-0000-0000-0000-000000000000}"/>
          </ac:spMkLst>
        </pc:spChg>
      </pc:sldChg>
      <pc:sldChg chg="modSp del mod ord modNotes">
        <pc:chgData name="kavish patel" userId="efc69b5d3a8d36dc" providerId="LiveId" clId="{1F987D4B-967A-4C40-9CC0-A5E4DE6365B0}" dt="2025-02-21T20:06:47.597" v="689" actId="47"/>
        <pc:sldMkLst>
          <pc:docMk/>
          <pc:sldMk cId="0" sldId="259"/>
        </pc:sldMkLst>
      </pc:sldChg>
      <pc:sldChg chg="addSp delSp modSp mod ord">
        <pc:chgData name="kavish patel" userId="efc69b5d3a8d36dc" providerId="LiveId" clId="{1F987D4B-967A-4C40-9CC0-A5E4DE6365B0}" dt="2025-02-21T20:54:53.187" v="1483" actId="1076"/>
        <pc:sldMkLst>
          <pc:docMk/>
          <pc:sldMk cId="0" sldId="260"/>
        </pc:sldMkLst>
        <pc:spChg chg="add del mod">
          <ac:chgData name="kavish patel" userId="efc69b5d3a8d36dc" providerId="LiveId" clId="{1F987D4B-967A-4C40-9CC0-A5E4DE6365B0}" dt="2025-02-21T20:45:45.572" v="1427" actId="255"/>
          <ac:spMkLst>
            <pc:docMk/>
            <pc:sldMk cId="0" sldId="260"/>
            <ac:spMk id="3" creationId="{01350DD9-7C67-3EE7-9E18-59150EB6ADBC}"/>
          </ac:spMkLst>
        </pc:spChg>
        <pc:spChg chg="add mod">
          <ac:chgData name="kavish patel" userId="efc69b5d3a8d36dc" providerId="LiveId" clId="{1F987D4B-967A-4C40-9CC0-A5E4DE6365B0}" dt="2025-02-21T20:54:53.187" v="1483" actId="1076"/>
          <ac:spMkLst>
            <pc:docMk/>
            <pc:sldMk cId="0" sldId="260"/>
            <ac:spMk id="4" creationId="{55657C13-7B36-9308-4703-41BCDC7A257E}"/>
          </ac:spMkLst>
        </pc:spChg>
        <pc:spChg chg="mod">
          <ac:chgData name="kavish patel" userId="efc69b5d3a8d36dc" providerId="LiveId" clId="{1F987D4B-967A-4C40-9CC0-A5E4DE6365B0}" dt="2025-02-21T20:53:50.322" v="1479" actId="20577"/>
          <ac:spMkLst>
            <pc:docMk/>
            <pc:sldMk cId="0" sldId="260"/>
            <ac:spMk id="513" creationId="{00000000-0000-0000-0000-000000000000}"/>
          </ac:spMkLst>
        </pc:spChg>
      </pc:sldChg>
      <pc:sldChg chg="del">
        <pc:chgData name="kavish patel" userId="efc69b5d3a8d36dc" providerId="LiveId" clId="{1F987D4B-967A-4C40-9CC0-A5E4DE6365B0}" dt="2025-02-21T21:22:42.077" v="1583" actId="47"/>
        <pc:sldMkLst>
          <pc:docMk/>
          <pc:sldMk cId="0" sldId="261"/>
        </pc:sldMkLst>
      </pc:sldChg>
      <pc:sldChg chg="addSp delSp modSp mod ord">
        <pc:chgData name="kavish patel" userId="efc69b5d3a8d36dc" providerId="LiveId" clId="{1F987D4B-967A-4C40-9CC0-A5E4DE6365B0}" dt="2025-02-21T21:10:46.502" v="1513" actId="207"/>
        <pc:sldMkLst>
          <pc:docMk/>
          <pc:sldMk cId="0" sldId="262"/>
        </pc:sldMkLst>
        <pc:spChg chg="mod">
          <ac:chgData name="kavish patel" userId="efc69b5d3a8d36dc" providerId="LiveId" clId="{1F987D4B-967A-4C40-9CC0-A5E4DE6365B0}" dt="2025-02-21T20:46:05.397" v="1428" actId="255"/>
          <ac:spMkLst>
            <pc:docMk/>
            <pc:sldMk cId="0" sldId="262"/>
            <ac:spMk id="546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6:05.379" v="1488" actId="1076"/>
          <ac:spMkLst>
            <pc:docMk/>
            <pc:sldMk cId="0" sldId="262"/>
            <ac:spMk id="547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6:17.275" v="1489" actId="1076"/>
          <ac:spMkLst>
            <pc:docMk/>
            <pc:sldMk cId="0" sldId="262"/>
            <ac:spMk id="548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6:32.865" v="1490" actId="1076"/>
          <ac:spMkLst>
            <pc:docMk/>
            <pc:sldMk cId="0" sldId="262"/>
            <ac:spMk id="549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6:40.878" v="1491" actId="1076"/>
          <ac:spMkLst>
            <pc:docMk/>
            <pc:sldMk cId="0" sldId="262"/>
            <ac:spMk id="550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8:22.856" v="1505" actId="1076"/>
          <ac:spMkLst>
            <pc:docMk/>
            <pc:sldMk cId="0" sldId="262"/>
            <ac:spMk id="555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10:46.502" v="1513" actId="207"/>
          <ac:spMkLst>
            <pc:docMk/>
            <pc:sldMk cId="0" sldId="262"/>
            <ac:spMk id="556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8:32.014" v="1506" actId="1076"/>
          <ac:spMkLst>
            <pc:docMk/>
            <pc:sldMk cId="0" sldId="262"/>
            <ac:spMk id="557" creationId="{00000000-0000-0000-0000-000000000000}"/>
          </ac:spMkLst>
        </pc:spChg>
        <pc:spChg chg="mod">
          <ac:chgData name="kavish patel" userId="efc69b5d3a8d36dc" providerId="LiveId" clId="{1F987D4B-967A-4C40-9CC0-A5E4DE6365B0}" dt="2025-02-21T20:59:00.841" v="1509" actId="1076"/>
          <ac:spMkLst>
            <pc:docMk/>
            <pc:sldMk cId="0" sldId="262"/>
            <ac:spMk id="558" creationId="{00000000-0000-0000-0000-000000000000}"/>
          </ac:spMkLst>
        </pc:spChg>
        <pc:cxnChg chg="mod">
          <ac:chgData name="kavish patel" userId="efc69b5d3a8d36dc" providerId="LiveId" clId="{1F987D4B-967A-4C40-9CC0-A5E4DE6365B0}" dt="2025-02-21T20:56:17.275" v="1489" actId="1076"/>
          <ac:cxnSpMkLst>
            <pc:docMk/>
            <pc:sldMk cId="0" sldId="262"/>
            <ac:cxnSpMk id="551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6:05.379" v="1488" actId="1076"/>
          <ac:cxnSpMkLst>
            <pc:docMk/>
            <pc:sldMk cId="0" sldId="262"/>
            <ac:cxnSpMk id="552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6:40.878" v="1491" actId="1076"/>
          <ac:cxnSpMkLst>
            <pc:docMk/>
            <pc:sldMk cId="0" sldId="262"/>
            <ac:cxnSpMk id="553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7:59.770" v="1501" actId="14100"/>
          <ac:cxnSpMkLst>
            <pc:docMk/>
            <pc:sldMk cId="0" sldId="262"/>
            <ac:cxnSpMk id="554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6:05.379" v="1488" actId="1076"/>
          <ac:cxnSpMkLst>
            <pc:docMk/>
            <pc:sldMk cId="0" sldId="262"/>
            <ac:cxnSpMk id="559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9:09.952" v="1510" actId="1076"/>
          <ac:cxnSpMkLst>
            <pc:docMk/>
            <pc:sldMk cId="0" sldId="262"/>
            <ac:cxnSpMk id="560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9:17.751" v="1511" actId="1076"/>
          <ac:cxnSpMkLst>
            <pc:docMk/>
            <pc:sldMk cId="0" sldId="262"/>
            <ac:cxnSpMk id="561" creationId="{00000000-0000-0000-0000-000000000000}"/>
          </ac:cxnSpMkLst>
        </pc:cxnChg>
        <pc:cxnChg chg="mod">
          <ac:chgData name="kavish patel" userId="efc69b5d3a8d36dc" providerId="LiveId" clId="{1F987D4B-967A-4C40-9CC0-A5E4DE6365B0}" dt="2025-02-21T20:59:20.986" v="1512" actId="1076"/>
          <ac:cxnSpMkLst>
            <pc:docMk/>
            <pc:sldMk cId="0" sldId="262"/>
            <ac:cxnSpMk id="562" creationId="{00000000-0000-0000-0000-000000000000}"/>
          </ac:cxnSpMkLst>
        </pc:cxnChg>
      </pc:sldChg>
      <pc:sldChg chg="del">
        <pc:chgData name="kavish patel" userId="efc69b5d3a8d36dc" providerId="LiveId" clId="{1F987D4B-967A-4C40-9CC0-A5E4DE6365B0}" dt="2025-02-21T21:32:49.263" v="1834" actId="47"/>
        <pc:sldMkLst>
          <pc:docMk/>
          <pc:sldMk cId="0" sldId="263"/>
        </pc:sldMkLst>
      </pc:sldChg>
      <pc:sldChg chg="del">
        <pc:chgData name="kavish patel" userId="efc69b5d3a8d36dc" providerId="LiveId" clId="{1F987D4B-967A-4C40-9CC0-A5E4DE6365B0}" dt="2025-02-21T18:56:17.799" v="9" actId="47"/>
        <pc:sldMkLst>
          <pc:docMk/>
          <pc:sldMk cId="0" sldId="264"/>
        </pc:sldMkLst>
      </pc:sldChg>
      <pc:sldChg chg="del">
        <pc:chgData name="kavish patel" userId="efc69b5d3a8d36dc" providerId="LiveId" clId="{1F987D4B-967A-4C40-9CC0-A5E4DE6365B0}" dt="2025-02-21T21:32:50.753" v="1835" actId="47"/>
        <pc:sldMkLst>
          <pc:docMk/>
          <pc:sldMk cId="0" sldId="265"/>
        </pc:sldMkLst>
      </pc:sldChg>
      <pc:sldChg chg="del">
        <pc:chgData name="kavish patel" userId="efc69b5d3a8d36dc" providerId="LiveId" clId="{1F987D4B-967A-4C40-9CC0-A5E4DE6365B0}" dt="2025-02-21T21:32:51.238" v="1836" actId="47"/>
        <pc:sldMkLst>
          <pc:docMk/>
          <pc:sldMk cId="0" sldId="266"/>
        </pc:sldMkLst>
      </pc:sldChg>
      <pc:sldChg chg="del">
        <pc:chgData name="kavish patel" userId="efc69b5d3a8d36dc" providerId="LiveId" clId="{1F987D4B-967A-4C40-9CC0-A5E4DE6365B0}" dt="2025-02-21T21:32:51.818" v="1837" actId="47"/>
        <pc:sldMkLst>
          <pc:docMk/>
          <pc:sldMk cId="0" sldId="267"/>
        </pc:sldMkLst>
      </pc:sldChg>
      <pc:sldChg chg="del">
        <pc:chgData name="kavish patel" userId="efc69b5d3a8d36dc" providerId="LiveId" clId="{1F987D4B-967A-4C40-9CC0-A5E4DE6365B0}" dt="2025-02-21T18:56:35.780" v="10" actId="47"/>
        <pc:sldMkLst>
          <pc:docMk/>
          <pc:sldMk cId="0" sldId="268"/>
        </pc:sldMkLst>
      </pc:sldChg>
      <pc:sldChg chg="del">
        <pc:chgData name="kavish patel" userId="efc69b5d3a8d36dc" providerId="LiveId" clId="{1F987D4B-967A-4C40-9CC0-A5E4DE6365B0}" dt="2025-02-21T18:56:50.710" v="11" actId="47"/>
        <pc:sldMkLst>
          <pc:docMk/>
          <pc:sldMk cId="0" sldId="269"/>
        </pc:sldMkLst>
      </pc:sldChg>
      <pc:sldChg chg="del">
        <pc:chgData name="kavish patel" userId="efc69b5d3a8d36dc" providerId="LiveId" clId="{1F987D4B-967A-4C40-9CC0-A5E4DE6365B0}" dt="2025-02-21T21:32:53.409" v="1838" actId="47"/>
        <pc:sldMkLst>
          <pc:docMk/>
          <pc:sldMk cId="0" sldId="270"/>
        </pc:sldMkLst>
      </pc:sldChg>
      <pc:sldChg chg="del">
        <pc:chgData name="kavish patel" userId="efc69b5d3a8d36dc" providerId="LiveId" clId="{1F987D4B-967A-4C40-9CC0-A5E4DE6365B0}" dt="2025-02-21T18:56:57.462" v="12" actId="47"/>
        <pc:sldMkLst>
          <pc:docMk/>
          <pc:sldMk cId="0" sldId="271"/>
        </pc:sldMkLst>
      </pc:sldChg>
      <pc:sldChg chg="del">
        <pc:chgData name="kavish patel" userId="efc69b5d3a8d36dc" providerId="LiveId" clId="{1F987D4B-967A-4C40-9CC0-A5E4DE6365B0}" dt="2025-02-21T21:32:54.476" v="1839" actId="47"/>
        <pc:sldMkLst>
          <pc:docMk/>
          <pc:sldMk cId="0" sldId="272"/>
        </pc:sldMkLst>
      </pc:sldChg>
      <pc:sldChg chg="del">
        <pc:chgData name="kavish patel" userId="efc69b5d3a8d36dc" providerId="LiveId" clId="{1F987D4B-967A-4C40-9CC0-A5E4DE6365B0}" dt="2025-02-21T21:32:55.479" v="1840" actId="47"/>
        <pc:sldMkLst>
          <pc:docMk/>
          <pc:sldMk cId="0" sldId="273"/>
        </pc:sldMkLst>
      </pc:sldChg>
      <pc:sldChg chg="del">
        <pc:chgData name="kavish patel" userId="efc69b5d3a8d36dc" providerId="LiveId" clId="{1F987D4B-967A-4C40-9CC0-A5E4DE6365B0}" dt="2025-02-21T21:33:00.868" v="1841" actId="47"/>
        <pc:sldMkLst>
          <pc:docMk/>
          <pc:sldMk cId="0" sldId="274"/>
        </pc:sldMkLst>
      </pc:sldChg>
      <pc:sldChg chg="del">
        <pc:chgData name="kavish patel" userId="efc69b5d3a8d36dc" providerId="LiveId" clId="{1F987D4B-967A-4C40-9CC0-A5E4DE6365B0}" dt="2025-02-21T21:33:02.313" v="1842" actId="47"/>
        <pc:sldMkLst>
          <pc:docMk/>
          <pc:sldMk cId="0" sldId="275"/>
        </pc:sldMkLst>
      </pc:sldChg>
      <pc:sldChg chg="del">
        <pc:chgData name="kavish patel" userId="efc69b5d3a8d36dc" providerId="LiveId" clId="{1F987D4B-967A-4C40-9CC0-A5E4DE6365B0}" dt="2025-02-21T21:33:03.239" v="1843" actId="47"/>
        <pc:sldMkLst>
          <pc:docMk/>
          <pc:sldMk cId="0" sldId="276"/>
        </pc:sldMkLst>
      </pc:sldChg>
      <pc:sldChg chg="del">
        <pc:chgData name="kavish patel" userId="efc69b5d3a8d36dc" providerId="LiveId" clId="{1F987D4B-967A-4C40-9CC0-A5E4DE6365B0}" dt="2025-02-21T21:33:03.989" v="1844" actId="47"/>
        <pc:sldMkLst>
          <pc:docMk/>
          <pc:sldMk cId="0" sldId="277"/>
        </pc:sldMkLst>
      </pc:sldChg>
      <pc:sldChg chg="del">
        <pc:chgData name="kavish patel" userId="efc69b5d3a8d36dc" providerId="LiveId" clId="{1F987D4B-967A-4C40-9CC0-A5E4DE6365B0}" dt="2025-02-21T21:33:04.990" v="1845" actId="47"/>
        <pc:sldMkLst>
          <pc:docMk/>
          <pc:sldMk cId="0" sldId="278"/>
        </pc:sldMkLst>
      </pc:sldChg>
      <pc:sldChg chg="modSp mod ord">
        <pc:chgData name="kavish patel" userId="efc69b5d3a8d36dc" providerId="LiveId" clId="{1F987D4B-967A-4C40-9CC0-A5E4DE6365B0}" dt="2025-02-21T21:30:20.404" v="1830"/>
        <pc:sldMkLst>
          <pc:docMk/>
          <pc:sldMk cId="0" sldId="279"/>
        </pc:sldMkLst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09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12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13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14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21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29:13.444" v="1770" actId="207"/>
          <ac:spMkLst>
            <pc:docMk/>
            <pc:sldMk cId="0" sldId="279"/>
            <ac:spMk id="1022" creationId="{00000000-0000-0000-0000-000000000000}"/>
          </ac:spMkLst>
        </pc:spChg>
        <pc:spChg chg="mod">
          <ac:chgData name="kavish patel" userId="efc69b5d3a8d36dc" providerId="LiveId" clId="{1F987D4B-967A-4C40-9CC0-A5E4DE6365B0}" dt="2025-02-21T21:30:10.783" v="1828" actId="20577"/>
          <ac:spMkLst>
            <pc:docMk/>
            <pc:sldMk cId="0" sldId="279"/>
            <ac:spMk id="1023" creationId="{00000000-0000-0000-0000-000000000000}"/>
          </ac:spMkLst>
        </pc:spChg>
      </pc:sldChg>
      <pc:sldChg chg="del">
        <pc:chgData name="kavish patel" userId="efc69b5d3a8d36dc" providerId="LiveId" clId="{1F987D4B-967A-4C40-9CC0-A5E4DE6365B0}" dt="2025-02-21T21:25:00.114" v="1585" actId="47"/>
        <pc:sldMkLst>
          <pc:docMk/>
          <pc:sldMk cId="0" sldId="280"/>
        </pc:sldMkLst>
      </pc:sldChg>
      <pc:sldChg chg="del">
        <pc:chgData name="kavish patel" userId="efc69b5d3a8d36dc" providerId="LiveId" clId="{1F987D4B-967A-4C40-9CC0-A5E4DE6365B0}" dt="2025-02-21T19:01:29.535" v="20" actId="47"/>
        <pc:sldMkLst>
          <pc:docMk/>
          <pc:sldMk cId="0" sldId="281"/>
        </pc:sldMkLst>
      </pc:sldChg>
      <pc:sldChg chg="del">
        <pc:chgData name="kavish patel" userId="efc69b5d3a8d36dc" providerId="LiveId" clId="{1F987D4B-967A-4C40-9CC0-A5E4DE6365B0}" dt="2025-02-21T18:57:23.421" v="16" actId="47"/>
        <pc:sldMkLst>
          <pc:docMk/>
          <pc:sldMk cId="0" sldId="282"/>
        </pc:sldMkLst>
      </pc:sldChg>
      <pc:sldChg chg="del">
        <pc:chgData name="kavish patel" userId="efc69b5d3a8d36dc" providerId="LiveId" clId="{1F987D4B-967A-4C40-9CC0-A5E4DE6365B0}" dt="2025-02-21T18:57:20.175" v="15" actId="47"/>
        <pc:sldMkLst>
          <pc:docMk/>
          <pc:sldMk cId="0" sldId="283"/>
        </pc:sldMkLst>
      </pc:sldChg>
      <pc:sldChg chg="del">
        <pc:chgData name="kavish patel" userId="efc69b5d3a8d36dc" providerId="LiveId" clId="{1F987D4B-967A-4C40-9CC0-A5E4DE6365B0}" dt="2025-02-21T18:57:17.148" v="14" actId="47"/>
        <pc:sldMkLst>
          <pc:docMk/>
          <pc:sldMk cId="0" sldId="284"/>
        </pc:sldMkLst>
      </pc:sldChg>
      <pc:sldChg chg="del">
        <pc:chgData name="kavish patel" userId="efc69b5d3a8d36dc" providerId="LiveId" clId="{1F987D4B-967A-4C40-9CC0-A5E4DE6365B0}" dt="2025-02-21T18:57:14.034" v="13" actId="47"/>
        <pc:sldMkLst>
          <pc:docMk/>
          <pc:sldMk cId="0" sldId="285"/>
        </pc:sldMkLst>
      </pc:sldChg>
      <pc:sldChg chg="del">
        <pc:chgData name="kavish patel" userId="efc69b5d3a8d36dc" providerId="LiveId" clId="{1F987D4B-967A-4C40-9CC0-A5E4DE6365B0}" dt="2025-02-21T21:33:10.264" v="1846" actId="47"/>
        <pc:sldMkLst>
          <pc:docMk/>
          <pc:sldMk cId="0" sldId="286"/>
        </pc:sldMkLst>
      </pc:sldChg>
      <pc:sldChg chg="delSp modSp add del mod">
        <pc:chgData name="kavish patel" userId="efc69b5d3a8d36dc" providerId="LiveId" clId="{1F987D4B-967A-4C40-9CC0-A5E4DE6365B0}" dt="2025-02-21T21:24:54.875" v="1584" actId="47"/>
        <pc:sldMkLst>
          <pc:docMk/>
          <pc:sldMk cId="3846769357" sldId="287"/>
        </pc:sldMkLst>
      </pc:sldChg>
      <pc:sldChg chg="addSp delSp modSp new mod">
        <pc:chgData name="kavish patel" userId="efc69b5d3a8d36dc" providerId="LiveId" clId="{1F987D4B-967A-4C40-9CC0-A5E4DE6365B0}" dt="2025-02-21T21:32:12.332" v="1833" actId="1076"/>
        <pc:sldMkLst>
          <pc:docMk/>
          <pc:sldMk cId="614927775" sldId="288"/>
        </pc:sldMkLst>
        <pc:spChg chg="mod">
          <ac:chgData name="kavish patel" userId="efc69b5d3a8d36dc" providerId="LiveId" clId="{1F987D4B-967A-4C40-9CC0-A5E4DE6365B0}" dt="2025-02-21T21:31:50.085" v="1831" actId="2711"/>
          <ac:spMkLst>
            <pc:docMk/>
            <pc:sldMk cId="614927775" sldId="288"/>
            <ac:spMk id="2" creationId="{4F7D713A-D2D4-3B21-8081-CA969D37DDA8}"/>
          </ac:spMkLst>
        </pc:spChg>
        <pc:spChg chg="add mod">
          <ac:chgData name="kavish patel" userId="efc69b5d3a8d36dc" providerId="LiveId" clId="{1F987D4B-967A-4C40-9CC0-A5E4DE6365B0}" dt="2025-02-21T21:18:50.624" v="1515"/>
          <ac:spMkLst>
            <pc:docMk/>
            <pc:sldMk cId="614927775" sldId="288"/>
            <ac:spMk id="5" creationId="{494595BF-171C-4DFC-DD8D-4A6BB413C55C}"/>
          </ac:spMkLst>
        </pc:spChg>
        <pc:spChg chg="mod">
          <ac:chgData name="kavish patel" userId="efc69b5d3a8d36dc" providerId="LiveId" clId="{1F987D4B-967A-4C40-9CC0-A5E4DE6365B0}" dt="2025-02-21T21:19:05.688" v="1516"/>
          <ac:spMkLst>
            <pc:docMk/>
            <pc:sldMk cId="614927775" sldId="288"/>
            <ac:spMk id="7" creationId="{6D54C256-E47B-2B53-4859-80FFF5951D39}"/>
          </ac:spMkLst>
        </pc:spChg>
        <pc:spChg chg="mod">
          <ac:chgData name="kavish patel" userId="efc69b5d3a8d36dc" providerId="LiveId" clId="{1F987D4B-967A-4C40-9CC0-A5E4DE6365B0}" dt="2025-02-21T21:19:05.688" v="1516"/>
          <ac:spMkLst>
            <pc:docMk/>
            <pc:sldMk cId="614927775" sldId="288"/>
            <ac:spMk id="8" creationId="{365DAC74-E9EC-3DC7-124A-9F67F029DA48}"/>
          </ac:spMkLst>
        </pc:spChg>
        <pc:spChg chg="mod">
          <ac:chgData name="kavish patel" userId="efc69b5d3a8d36dc" providerId="LiveId" clId="{1F987D4B-967A-4C40-9CC0-A5E4DE6365B0}" dt="2025-02-21T21:19:05.688" v="1516"/>
          <ac:spMkLst>
            <pc:docMk/>
            <pc:sldMk cId="614927775" sldId="288"/>
            <ac:spMk id="9" creationId="{3B5AACAE-1385-0CE0-CB35-5C0B595FBC1E}"/>
          </ac:spMkLst>
        </pc:spChg>
        <pc:spChg chg="mod">
          <ac:chgData name="kavish patel" userId="efc69b5d3a8d36dc" providerId="LiveId" clId="{1F987D4B-967A-4C40-9CC0-A5E4DE6365B0}" dt="2025-02-21T21:19:05.688" v="1516"/>
          <ac:spMkLst>
            <pc:docMk/>
            <pc:sldMk cId="614927775" sldId="288"/>
            <ac:spMk id="10" creationId="{D07AB41A-5491-3C31-E7DE-05D8ADD6956D}"/>
          </ac:spMkLst>
        </pc:spChg>
        <pc:spChg chg="mod">
          <ac:chgData name="kavish patel" userId="efc69b5d3a8d36dc" providerId="LiveId" clId="{1F987D4B-967A-4C40-9CC0-A5E4DE6365B0}" dt="2025-02-21T21:19:05.688" v="1516"/>
          <ac:spMkLst>
            <pc:docMk/>
            <pc:sldMk cId="614927775" sldId="288"/>
            <ac:spMk id="11" creationId="{CC2BD0C1-DE23-0ECF-3E67-E071D46E9004}"/>
          </ac:spMkLst>
        </pc:spChg>
        <pc:grpChg chg="add mod">
          <ac:chgData name="kavish patel" userId="efc69b5d3a8d36dc" providerId="LiveId" clId="{1F987D4B-967A-4C40-9CC0-A5E4DE6365B0}" dt="2025-02-21T21:19:05.688" v="1516"/>
          <ac:grpSpMkLst>
            <pc:docMk/>
            <pc:sldMk cId="614927775" sldId="288"/>
            <ac:grpSpMk id="6" creationId="{FF6D5526-D56D-9840-7F69-0A002DC618A2}"/>
          </ac:grpSpMkLst>
        </pc:grpChg>
      </pc:sldChg>
      <pc:sldMasterChg chg="delSldLayout">
        <pc:chgData name="kavish patel" userId="efc69b5d3a8d36dc" providerId="LiveId" clId="{1F987D4B-967A-4C40-9CC0-A5E4DE6365B0}" dt="2025-02-21T21:33:04.990" v="1845" actId="47"/>
        <pc:sldMasterMkLst>
          <pc:docMk/>
          <pc:sldMasterMk cId="0" sldId="2147483675"/>
        </pc:sldMasterMkLst>
        <pc:sldLayoutChg chg="del">
          <pc:chgData name="kavish patel" userId="efc69b5d3a8d36dc" providerId="LiveId" clId="{1F987D4B-967A-4C40-9CC0-A5E4DE6365B0}" dt="2025-02-21T21:22:42.077" v="1583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kavish patel" userId="efc69b5d3a8d36dc" providerId="LiveId" clId="{1F987D4B-967A-4C40-9CC0-A5E4DE6365B0}" dt="2025-02-21T18:57:23.421" v="16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kavish patel" userId="efc69b5d3a8d36dc" providerId="LiveId" clId="{1F987D4B-967A-4C40-9CC0-A5E4DE6365B0}" dt="2025-02-21T21:33:03.239" v="1843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kavish patel" userId="efc69b5d3a8d36dc" providerId="LiveId" clId="{1F987D4B-967A-4C40-9CC0-A5E4DE6365B0}" dt="2025-02-21T20:06:47.597" v="689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kavish patel" userId="efc69b5d3a8d36dc" providerId="LiveId" clId="{1F987D4B-967A-4C40-9CC0-A5E4DE6365B0}" dt="2025-02-21T21:32:53.409" v="1838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kavish patel" userId="efc69b5d3a8d36dc" providerId="LiveId" clId="{1F987D4B-967A-4C40-9CC0-A5E4DE6365B0}" dt="2025-02-21T21:25:00.114" v="1585" actId="47"/>
          <pc:sldLayoutMkLst>
            <pc:docMk/>
            <pc:sldMasterMk cId="0" sldId="2147483675"/>
            <pc:sldLayoutMk cId="0" sldId="2147483655"/>
          </pc:sldLayoutMkLst>
        </pc:sldLayoutChg>
        <pc:sldLayoutChg chg="del">
          <pc:chgData name="kavish patel" userId="efc69b5d3a8d36dc" providerId="LiveId" clId="{1F987D4B-967A-4C40-9CC0-A5E4DE6365B0}" dt="2025-02-21T18:56:57.462" v="1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kavish patel" userId="efc69b5d3a8d36dc" providerId="LiveId" clId="{1F987D4B-967A-4C40-9CC0-A5E4DE6365B0}" dt="2025-02-21T18:56:50.710" v="11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kavish patel" userId="efc69b5d3a8d36dc" providerId="LiveId" clId="{1F987D4B-967A-4C40-9CC0-A5E4DE6365B0}" dt="2025-02-21T18:56:35.780" v="10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kavish patel" userId="efc69b5d3a8d36dc" providerId="LiveId" clId="{1F987D4B-967A-4C40-9CC0-A5E4DE6365B0}" dt="2025-02-21T21:32:51.238" v="1836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kavish patel" userId="efc69b5d3a8d36dc" providerId="LiveId" clId="{1F987D4B-967A-4C40-9CC0-A5E4DE6365B0}" dt="2025-02-21T18:57:20.175" v="15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kavish patel" userId="efc69b5d3a8d36dc" providerId="LiveId" clId="{1F987D4B-967A-4C40-9CC0-A5E4DE6365B0}" dt="2025-02-21T21:32:49.263" v="1834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kavish patel" userId="efc69b5d3a8d36dc" providerId="LiveId" clId="{1F987D4B-967A-4C40-9CC0-A5E4DE6365B0}" dt="2025-02-21T21:32:51.818" v="1837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kavish patel" userId="efc69b5d3a8d36dc" providerId="LiveId" clId="{1F987D4B-967A-4C40-9CC0-A5E4DE6365B0}" dt="2025-02-21T21:32:50.753" v="1835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kavish patel" userId="efc69b5d3a8d36dc" providerId="LiveId" clId="{1F987D4B-967A-4C40-9CC0-A5E4DE6365B0}" dt="2025-02-21T21:33:04.990" v="184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kavish patel" userId="efc69b5d3a8d36dc" providerId="LiveId" clId="{1F987D4B-967A-4C40-9CC0-A5E4DE6365B0}" dt="2025-02-21T21:32:54.476" v="1839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kavish patel" userId="efc69b5d3a8d36dc" providerId="LiveId" clId="{1F987D4B-967A-4C40-9CC0-A5E4DE6365B0}" dt="2025-02-21T21:33:02.313" v="184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kavish patel" userId="efc69b5d3a8d36dc" providerId="LiveId" clId="{1F987D4B-967A-4C40-9CC0-A5E4DE6365B0}" dt="2025-02-21T21:24:54.875" v="1584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kavish patel" userId="efc69b5d3a8d36dc" providerId="LiveId" clId="{1F987D4B-967A-4C40-9CC0-A5E4DE6365B0}" dt="2025-02-21T21:33:10.264" v="1846" actId="47"/>
        <pc:sldMasterMkLst>
          <pc:docMk/>
          <pc:sldMasterMk cId="0" sldId="2147483676"/>
        </pc:sldMasterMkLst>
        <pc:sldLayoutChg chg="del">
          <pc:chgData name="kavish patel" userId="efc69b5d3a8d36dc" providerId="LiveId" clId="{1F987D4B-967A-4C40-9CC0-A5E4DE6365B0}" dt="2025-02-21T21:33:10.264" v="1846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kavish patel" userId="efc69b5d3a8d36dc" providerId="LiveId" clId="{330349A1-F450-4BAD-BD23-493C2C16B390}"/>
    <pc:docChg chg="undo redo custSel addSld modSld sldOrd">
      <pc:chgData name="kavish patel" userId="efc69b5d3a8d36dc" providerId="LiveId" clId="{330349A1-F450-4BAD-BD23-493C2C16B390}" dt="2025-02-28T04:50:00.156" v="2292" actId="20577"/>
      <pc:docMkLst>
        <pc:docMk/>
      </pc:docMkLst>
      <pc:sldChg chg="modSp mod modTransition">
        <pc:chgData name="kavish patel" userId="efc69b5d3a8d36dc" providerId="LiveId" clId="{330349A1-F450-4BAD-BD23-493C2C16B390}" dt="2025-02-27T21:42:48.771" v="2202"/>
        <pc:sldMkLst>
          <pc:docMk/>
          <pc:sldMk cId="0" sldId="256"/>
        </pc:sldMkLst>
        <pc:spChg chg="mod">
          <ac:chgData name="kavish patel" userId="efc69b5d3a8d36dc" providerId="LiveId" clId="{330349A1-F450-4BAD-BD23-493C2C16B390}" dt="2025-02-27T20:49:14.654" v="90" actId="1076"/>
          <ac:spMkLst>
            <pc:docMk/>
            <pc:sldMk cId="0" sldId="256"/>
            <ac:spMk id="7" creationId="{A89974B9-62BC-FA61-0543-82A408CABD85}"/>
          </ac:spMkLst>
        </pc:spChg>
        <pc:spChg chg="mod">
          <ac:chgData name="kavish patel" userId="efc69b5d3a8d36dc" providerId="LiveId" clId="{330349A1-F450-4BAD-BD23-493C2C16B390}" dt="2025-02-27T20:47:29.814" v="27" actId="14100"/>
          <ac:spMkLst>
            <pc:docMk/>
            <pc:sldMk cId="0" sldId="256"/>
            <ac:spMk id="456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1:10.662" v="1180" actId="20577"/>
          <ac:spMkLst>
            <pc:docMk/>
            <pc:sldMk cId="0" sldId="256"/>
            <ac:spMk id="457" creationId="{00000000-0000-0000-0000-000000000000}"/>
          </ac:spMkLst>
        </pc:spChg>
        <pc:grpChg chg="mod">
          <ac:chgData name="kavish patel" userId="efc69b5d3a8d36dc" providerId="LiveId" clId="{330349A1-F450-4BAD-BD23-493C2C16B390}" dt="2025-02-27T21:11:25.744" v="1181" actId="1076"/>
          <ac:grpSpMkLst>
            <pc:docMk/>
            <pc:sldMk cId="0" sldId="256"/>
            <ac:grpSpMk id="462" creationId="{00000000-0000-0000-0000-000000000000}"/>
          </ac:grpSpMkLst>
        </pc:grpChg>
      </pc:sldChg>
      <pc:sldChg chg="modSp mod modTransition">
        <pc:chgData name="kavish patel" userId="efc69b5d3a8d36dc" providerId="LiveId" clId="{330349A1-F450-4BAD-BD23-493C2C16B390}" dt="2025-02-28T04:50:00.156" v="2292" actId="20577"/>
        <pc:sldMkLst>
          <pc:docMk/>
          <pc:sldMk cId="0" sldId="258"/>
        </pc:sldMkLst>
        <pc:spChg chg="mod">
          <ac:chgData name="kavish patel" userId="efc69b5d3a8d36dc" providerId="LiveId" clId="{330349A1-F450-4BAD-BD23-493C2C16B390}" dt="2025-02-27T21:18:04.954" v="1517" actId="255"/>
          <ac:spMkLst>
            <pc:docMk/>
            <pc:sldMk cId="0" sldId="258"/>
            <ac:spMk id="490" creationId="{00000000-0000-0000-0000-000000000000}"/>
          </ac:spMkLst>
        </pc:spChg>
        <pc:spChg chg="mod">
          <ac:chgData name="kavish patel" userId="efc69b5d3a8d36dc" providerId="LiveId" clId="{330349A1-F450-4BAD-BD23-493C2C16B390}" dt="2025-02-28T04:50:00.156" v="2292" actId="20577"/>
          <ac:spMkLst>
            <pc:docMk/>
            <pc:sldMk cId="0" sldId="258"/>
            <ac:spMk id="491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5:49.033" v="1291"/>
          <ac:spMkLst>
            <pc:docMk/>
            <pc:sldMk cId="0" sldId="258"/>
            <ac:spMk id="492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6:58.480" v="1442" actId="20577"/>
          <ac:spMkLst>
            <pc:docMk/>
            <pc:sldMk cId="0" sldId="258"/>
            <ac:spMk id="493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9:14.731" v="1145" actId="1076"/>
          <ac:spMkLst>
            <pc:docMk/>
            <pc:sldMk cId="0" sldId="258"/>
            <ac:spMk id="498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5:57.646" v="1292" actId="1076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8:21.139" v="1528" actId="20577"/>
          <ac:spMkLst>
            <pc:docMk/>
            <pc:sldMk cId="0" sldId="258"/>
            <ac:spMk id="500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6:36.050" v="1338" actId="20577"/>
          <ac:spMkLst>
            <pc:docMk/>
            <pc:sldMk cId="0" sldId="258"/>
            <ac:spMk id="501" creationId="{00000000-0000-0000-0000-000000000000}"/>
          </ac:spMkLst>
        </pc:spChg>
      </pc:sldChg>
      <pc:sldChg chg="addSp delSp modSp mod modTransition">
        <pc:chgData name="kavish patel" userId="efc69b5d3a8d36dc" providerId="LiveId" clId="{330349A1-F450-4BAD-BD23-493C2C16B390}" dt="2025-02-28T04:48:50.681" v="2278" actId="20577"/>
        <pc:sldMkLst>
          <pc:docMk/>
          <pc:sldMk cId="0" sldId="260"/>
        </pc:sldMkLst>
        <pc:spChg chg="add">
          <ac:chgData name="kavish patel" userId="efc69b5d3a8d36dc" providerId="LiveId" clId="{330349A1-F450-4BAD-BD23-493C2C16B390}" dt="2025-02-27T21:24:08.313" v="1573"/>
          <ac:spMkLst>
            <pc:docMk/>
            <pc:sldMk cId="0" sldId="260"/>
            <ac:spMk id="2" creationId="{9AB2841F-CDA7-39FA-4842-D76B9E78A407}"/>
          </ac:spMkLst>
        </pc:spChg>
        <pc:spChg chg="add del mod">
          <ac:chgData name="kavish patel" userId="efc69b5d3a8d36dc" providerId="LiveId" clId="{330349A1-F450-4BAD-BD23-493C2C16B390}" dt="2025-02-28T04:46:35.472" v="2246" actId="20577"/>
          <ac:spMkLst>
            <pc:docMk/>
            <pc:sldMk cId="0" sldId="260"/>
            <ac:spMk id="4" creationId="{55657C13-7B36-9308-4703-41BCDC7A257E}"/>
          </ac:spMkLst>
        </pc:spChg>
        <pc:spChg chg="add mod">
          <ac:chgData name="kavish patel" userId="efc69b5d3a8d36dc" providerId="LiveId" clId="{330349A1-F450-4BAD-BD23-493C2C16B390}" dt="2025-02-27T21:24:48.240" v="1588"/>
          <ac:spMkLst>
            <pc:docMk/>
            <pc:sldMk cId="0" sldId="260"/>
            <ac:spMk id="5" creationId="{8FA92ADA-1E88-9840-9FC7-85ACB1FE141F}"/>
          </ac:spMkLst>
        </pc:spChg>
        <pc:spChg chg="add del mod">
          <ac:chgData name="kavish patel" userId="efc69b5d3a8d36dc" providerId="LiveId" clId="{330349A1-F450-4BAD-BD23-493C2C16B390}" dt="2025-02-28T04:48:50.681" v="2278" actId="20577"/>
          <ac:spMkLst>
            <pc:docMk/>
            <pc:sldMk cId="0" sldId="260"/>
            <ac:spMk id="513" creationId="{00000000-0000-0000-0000-000000000000}"/>
          </ac:spMkLst>
        </pc:spChg>
      </pc:sldChg>
      <pc:sldChg chg="modSp mod modTransition">
        <pc:chgData name="kavish patel" userId="efc69b5d3a8d36dc" providerId="LiveId" clId="{330349A1-F450-4BAD-BD23-493C2C16B390}" dt="2025-02-27T21:43:28.778" v="2212"/>
        <pc:sldMkLst>
          <pc:docMk/>
          <pc:sldMk cId="0" sldId="262"/>
        </pc:sldMkLst>
        <pc:spChg chg="mod">
          <ac:chgData name="kavish patel" userId="efc69b5d3a8d36dc" providerId="LiveId" clId="{330349A1-F450-4BAD-BD23-493C2C16B390}" dt="2025-02-27T20:50:01.211" v="127" actId="255"/>
          <ac:spMkLst>
            <pc:docMk/>
            <pc:sldMk cId="0" sldId="262"/>
            <ac:spMk id="547" creationId="{00000000-0000-0000-0000-000000000000}"/>
          </ac:spMkLst>
        </pc:spChg>
        <pc:spChg chg="mod">
          <ac:chgData name="kavish patel" userId="efc69b5d3a8d36dc" providerId="LiveId" clId="{330349A1-F450-4BAD-BD23-493C2C16B390}" dt="2025-02-27T20:50:48.561" v="215" actId="20577"/>
          <ac:spMkLst>
            <pc:docMk/>
            <pc:sldMk cId="0" sldId="262"/>
            <ac:spMk id="548" creationId="{00000000-0000-0000-0000-000000000000}"/>
          </ac:spMkLst>
        </pc:spChg>
        <pc:spChg chg="mod">
          <ac:chgData name="kavish patel" userId="efc69b5d3a8d36dc" providerId="LiveId" clId="{330349A1-F450-4BAD-BD23-493C2C16B390}" dt="2025-02-27T20:50:57.735" v="225" actId="20577"/>
          <ac:spMkLst>
            <pc:docMk/>
            <pc:sldMk cId="0" sldId="262"/>
            <ac:spMk id="549" creationId="{00000000-0000-0000-0000-000000000000}"/>
          </ac:spMkLst>
        </pc:spChg>
        <pc:spChg chg="mod">
          <ac:chgData name="kavish patel" userId="efc69b5d3a8d36dc" providerId="LiveId" clId="{330349A1-F450-4BAD-BD23-493C2C16B390}" dt="2025-02-27T20:51:13.370" v="248" actId="20577"/>
          <ac:spMkLst>
            <pc:docMk/>
            <pc:sldMk cId="0" sldId="262"/>
            <ac:spMk id="550" creationId="{00000000-0000-0000-0000-000000000000}"/>
          </ac:spMkLst>
        </pc:spChg>
        <pc:spChg chg="mod">
          <ac:chgData name="kavish patel" userId="efc69b5d3a8d36dc" providerId="LiveId" clId="{330349A1-F450-4BAD-BD23-493C2C16B390}" dt="2025-02-27T20:50:32.073" v="197" actId="20577"/>
          <ac:spMkLst>
            <pc:docMk/>
            <pc:sldMk cId="0" sldId="262"/>
            <ac:spMk id="555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4:05.720" v="1262" actId="20577"/>
          <ac:spMkLst>
            <pc:docMk/>
            <pc:sldMk cId="0" sldId="262"/>
            <ac:spMk id="556" creationId="{00000000-0000-0000-0000-000000000000}"/>
          </ac:spMkLst>
        </pc:spChg>
        <pc:spChg chg="mod">
          <ac:chgData name="kavish patel" userId="efc69b5d3a8d36dc" providerId="LiveId" clId="{330349A1-F450-4BAD-BD23-493C2C16B390}" dt="2025-02-27T20:57:30.609" v="542" actId="20577"/>
          <ac:spMkLst>
            <pc:docMk/>
            <pc:sldMk cId="0" sldId="262"/>
            <ac:spMk id="557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12:34.905" v="1212" actId="20577"/>
          <ac:spMkLst>
            <pc:docMk/>
            <pc:sldMk cId="0" sldId="262"/>
            <ac:spMk id="558" creationId="{00000000-0000-0000-0000-000000000000}"/>
          </ac:spMkLst>
        </pc:spChg>
      </pc:sldChg>
      <pc:sldChg chg="addSp delSp modSp mod modTransition">
        <pc:chgData name="kavish patel" userId="efc69b5d3a8d36dc" providerId="LiveId" clId="{330349A1-F450-4BAD-BD23-493C2C16B390}" dt="2025-02-27T21:43:33.017" v="2213"/>
        <pc:sldMkLst>
          <pc:docMk/>
          <pc:sldMk cId="0" sldId="279"/>
        </pc:sldMkLst>
        <pc:spChg chg="add mod">
          <ac:chgData name="kavish patel" userId="efc69b5d3a8d36dc" providerId="LiveId" clId="{330349A1-F450-4BAD-BD23-493C2C16B390}" dt="2025-02-27T21:02:02.303" v="724" actId="14100"/>
          <ac:spMkLst>
            <pc:docMk/>
            <pc:sldMk cId="0" sldId="279"/>
            <ac:spMk id="2" creationId="{0A480373-F6CF-F350-DB00-04FF8D057FE0}"/>
          </ac:spMkLst>
        </pc:spChg>
        <pc:spChg chg="add mod">
          <ac:chgData name="kavish patel" userId="efc69b5d3a8d36dc" providerId="LiveId" clId="{330349A1-F450-4BAD-BD23-493C2C16B390}" dt="2025-02-27T21:02:38.938" v="730" actId="14100"/>
          <ac:spMkLst>
            <pc:docMk/>
            <pc:sldMk cId="0" sldId="279"/>
            <ac:spMk id="3" creationId="{F28A8BFA-B318-8E77-186E-BD3AE33C6D21}"/>
          </ac:spMkLst>
        </pc:spChg>
        <pc:spChg chg="add mod">
          <ac:chgData name="kavish patel" userId="efc69b5d3a8d36dc" providerId="LiveId" clId="{330349A1-F450-4BAD-BD23-493C2C16B390}" dt="2025-02-27T21:19:08.825" v="1534" actId="20577"/>
          <ac:spMkLst>
            <pc:docMk/>
            <pc:sldMk cId="0" sldId="279"/>
            <ac:spMk id="4" creationId="{F9CD4E3B-869C-0454-D602-BC6F7D7FD91B}"/>
          </ac:spMkLst>
        </pc:spChg>
        <pc:spChg chg="del">
          <ac:chgData name="kavish patel" userId="efc69b5d3a8d36dc" providerId="LiveId" clId="{330349A1-F450-4BAD-BD23-493C2C16B390}" dt="2025-02-27T21:01:02.086" v="717" actId="478"/>
          <ac:spMkLst>
            <pc:docMk/>
            <pc:sldMk cId="0" sldId="279"/>
            <ac:spMk id="1010" creationId="{00000000-0000-0000-0000-000000000000}"/>
          </ac:spMkLst>
        </pc:spChg>
        <pc:spChg chg="del">
          <ac:chgData name="kavish patel" userId="efc69b5d3a8d36dc" providerId="LiveId" clId="{330349A1-F450-4BAD-BD23-493C2C16B390}" dt="2025-02-27T21:01:02.086" v="717" actId="478"/>
          <ac:spMkLst>
            <pc:docMk/>
            <pc:sldMk cId="0" sldId="279"/>
            <ac:spMk id="1011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12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13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14" creationId="{00000000-0000-0000-0000-000000000000}"/>
          </ac:spMkLst>
        </pc:spChg>
        <pc:spChg chg="del">
          <ac:chgData name="kavish patel" userId="efc69b5d3a8d36dc" providerId="LiveId" clId="{330349A1-F450-4BAD-BD23-493C2C16B390}" dt="2025-02-27T21:01:02.086" v="717" actId="478"/>
          <ac:spMkLst>
            <pc:docMk/>
            <pc:sldMk cId="0" sldId="279"/>
            <ac:spMk id="1016" creationId="{00000000-0000-0000-0000-000000000000}"/>
          </ac:spMkLst>
        </pc:spChg>
        <pc:spChg chg="del">
          <ac:chgData name="kavish patel" userId="efc69b5d3a8d36dc" providerId="LiveId" clId="{330349A1-F450-4BAD-BD23-493C2C16B390}" dt="2025-02-27T21:01:02.086" v="717" actId="478"/>
          <ac:spMkLst>
            <pc:docMk/>
            <pc:sldMk cId="0" sldId="279"/>
            <ac:spMk id="1020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21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22" creationId="{00000000-0000-0000-0000-000000000000}"/>
          </ac:spMkLst>
        </pc:spChg>
        <pc:spChg chg="mod">
          <ac:chgData name="kavish patel" userId="efc69b5d3a8d36dc" providerId="LiveId" clId="{330349A1-F450-4BAD-BD23-493C2C16B390}" dt="2025-02-27T21:01:25.573" v="719" actId="1076"/>
          <ac:spMkLst>
            <pc:docMk/>
            <pc:sldMk cId="0" sldId="279"/>
            <ac:spMk id="1023" creationId="{00000000-0000-0000-0000-000000000000}"/>
          </ac:spMkLst>
        </pc:spChg>
        <pc:cxnChg chg="del mod">
          <ac:chgData name="kavish patel" userId="efc69b5d3a8d36dc" providerId="LiveId" clId="{330349A1-F450-4BAD-BD23-493C2C16B390}" dt="2025-02-27T21:01:04.332" v="718" actId="478"/>
          <ac:cxnSpMkLst>
            <pc:docMk/>
            <pc:sldMk cId="0" sldId="279"/>
            <ac:cxnSpMk id="1015" creationId="{00000000-0000-0000-0000-000000000000}"/>
          </ac:cxnSpMkLst>
        </pc:cxnChg>
        <pc:cxnChg chg="mod">
          <ac:chgData name="kavish patel" userId="efc69b5d3a8d36dc" providerId="LiveId" clId="{330349A1-F450-4BAD-BD23-493C2C16B390}" dt="2025-02-27T21:01:25.573" v="719" actId="1076"/>
          <ac:cxnSpMkLst>
            <pc:docMk/>
            <pc:sldMk cId="0" sldId="279"/>
            <ac:cxnSpMk id="1017" creationId="{00000000-0000-0000-0000-000000000000}"/>
          </ac:cxnSpMkLst>
        </pc:cxnChg>
        <pc:cxnChg chg="mod">
          <ac:chgData name="kavish patel" userId="efc69b5d3a8d36dc" providerId="LiveId" clId="{330349A1-F450-4BAD-BD23-493C2C16B390}" dt="2025-02-27T21:01:25.573" v="719" actId="1076"/>
          <ac:cxnSpMkLst>
            <pc:docMk/>
            <pc:sldMk cId="0" sldId="279"/>
            <ac:cxnSpMk id="1018" creationId="{00000000-0000-0000-0000-000000000000}"/>
          </ac:cxnSpMkLst>
        </pc:cxnChg>
        <pc:cxnChg chg="del mod">
          <ac:chgData name="kavish patel" userId="efc69b5d3a8d36dc" providerId="LiveId" clId="{330349A1-F450-4BAD-BD23-493C2C16B390}" dt="2025-02-27T21:01:02.086" v="717" actId="478"/>
          <ac:cxnSpMkLst>
            <pc:docMk/>
            <pc:sldMk cId="0" sldId="279"/>
            <ac:cxnSpMk id="1019" creationId="{00000000-0000-0000-0000-000000000000}"/>
          </ac:cxnSpMkLst>
        </pc:cxnChg>
      </pc:sldChg>
      <pc:sldChg chg="addSp delSp modSp mod modTransition">
        <pc:chgData name="kavish patel" userId="efc69b5d3a8d36dc" providerId="LiveId" clId="{330349A1-F450-4BAD-BD23-493C2C16B390}" dt="2025-02-27T21:43:49.456" v="2216"/>
        <pc:sldMkLst>
          <pc:docMk/>
          <pc:sldMk cId="614927775" sldId="288"/>
        </pc:sldMkLst>
        <pc:spChg chg="add del mod">
          <ac:chgData name="kavish patel" userId="efc69b5d3a8d36dc" providerId="LiveId" clId="{330349A1-F450-4BAD-BD23-493C2C16B390}" dt="2025-02-27T21:24:41.142" v="1583" actId="478"/>
          <ac:spMkLst>
            <pc:docMk/>
            <pc:sldMk cId="614927775" sldId="288"/>
            <ac:spMk id="3" creationId="{00B603D9-91EC-F7FE-FF64-F2ED1B68A3EF}"/>
          </ac:spMkLst>
        </pc:spChg>
      </pc:sldChg>
      <pc:sldChg chg="addSp delSp modSp add mod ord modTransition">
        <pc:chgData name="kavish patel" userId="efc69b5d3a8d36dc" providerId="LiveId" clId="{330349A1-F450-4BAD-BD23-493C2C16B390}" dt="2025-02-27T21:43:38.756" v="2214"/>
        <pc:sldMkLst>
          <pc:docMk/>
          <pc:sldMk cId="3060664927" sldId="289"/>
        </pc:sldMkLst>
        <pc:spChg chg="add mod">
          <ac:chgData name="kavish patel" userId="efc69b5d3a8d36dc" providerId="LiveId" clId="{330349A1-F450-4BAD-BD23-493C2C16B390}" dt="2025-02-27T21:36:40.183" v="1991"/>
          <ac:spMkLst>
            <pc:docMk/>
            <pc:sldMk cId="3060664927" sldId="289"/>
            <ac:spMk id="2" creationId="{E0A8EBCF-B557-1BEF-89A0-7C9580E8931B}"/>
          </ac:spMkLst>
        </pc:spChg>
        <pc:spChg chg="mod">
          <ac:chgData name="kavish patel" userId="efc69b5d3a8d36dc" providerId="LiveId" clId="{330349A1-F450-4BAD-BD23-493C2C16B390}" dt="2025-02-27T21:41:46.423" v="2188" actId="255"/>
          <ac:spMkLst>
            <pc:docMk/>
            <pc:sldMk cId="3060664927" sldId="289"/>
            <ac:spMk id="3" creationId="{CFD730F9-0090-D61F-7A89-D9184CE29234}"/>
          </ac:spMkLst>
        </pc:spChg>
        <pc:spChg chg="add del mod">
          <ac:chgData name="kavish patel" userId="efc69b5d3a8d36dc" providerId="LiveId" clId="{330349A1-F450-4BAD-BD23-493C2C16B390}" dt="2025-02-27T21:40:29.819" v="2066" actId="478"/>
          <ac:spMkLst>
            <pc:docMk/>
            <pc:sldMk cId="3060664927" sldId="289"/>
            <ac:spMk id="4" creationId="{F61409FA-382D-A673-28DC-CDD0CC915856}"/>
          </ac:spMkLst>
        </pc:spChg>
        <pc:spChg chg="add del mod">
          <ac:chgData name="kavish patel" userId="efc69b5d3a8d36dc" providerId="LiveId" clId="{330349A1-F450-4BAD-BD23-493C2C16B390}" dt="2025-02-27T21:41:39.455" v="2187" actId="1076"/>
          <ac:spMkLst>
            <pc:docMk/>
            <pc:sldMk cId="3060664927" sldId="289"/>
            <ac:spMk id="513" creationId="{25A6287A-5080-7381-2827-9A58FB811F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766bbf9ec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766bbf9ec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>
          <a:extLst>
            <a:ext uri="{FF2B5EF4-FFF2-40B4-BE49-F238E27FC236}">
              <a16:creationId xmlns:a16="http://schemas.microsoft.com/office/drawing/2014/main" id="{35D9DDC3-44E6-186E-5CFA-83F1E70F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ff9c4cb4_3_5:notes">
            <a:extLst>
              <a:ext uri="{FF2B5EF4-FFF2-40B4-BE49-F238E27FC236}">
                <a16:creationId xmlns:a16="http://schemas.microsoft.com/office/drawing/2014/main" id="{FE409C25-5320-121D-C55C-2B368280E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ff9c4cb4_3_5:notes">
            <a:extLst>
              <a:ext uri="{FF2B5EF4-FFF2-40B4-BE49-F238E27FC236}">
                <a16:creationId xmlns:a16="http://schemas.microsoft.com/office/drawing/2014/main" id="{B2BC6D84-199F-428B-37AC-11370D5A8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78" name="Google Shape;78;p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78601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78601" y="39542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5534500" y="39542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534500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15786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1578600" y="3290939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34500" y="3290901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345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173" name="Google Shape;173;p13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175" name="Google Shape;175;p13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13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713225" y="4090900"/>
            <a:ext cx="4620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713225" y="1207500"/>
            <a:ext cx="4620900" cy="27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>
            <a:off x="6011304" y="4511176"/>
            <a:ext cx="1309796" cy="257750"/>
            <a:chOff x="-6337521" y="4362225"/>
            <a:chExt cx="1309796" cy="257750"/>
          </a:xfrm>
        </p:grpSpPr>
        <p:sp>
          <p:nvSpPr>
            <p:cNvPr id="183" name="Google Shape;183;p14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5"/>
          <p:cNvGrpSpPr/>
          <p:nvPr/>
        </p:nvGrpSpPr>
        <p:grpSpPr>
          <a:xfrm>
            <a:off x="7267300" y="-374475"/>
            <a:ext cx="2456449" cy="5138686"/>
            <a:chOff x="7267300" y="-374475"/>
            <a:chExt cx="2456449" cy="5138686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7267300" y="-374475"/>
              <a:ext cx="2456449" cy="1917411"/>
              <a:chOff x="7267300" y="-366311"/>
              <a:chExt cx="2456449" cy="1917411"/>
            </a:xfrm>
          </p:grpSpPr>
          <p:sp>
            <p:nvSpPr>
              <p:cNvPr id="422" name="Google Shape;422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428" name="Google Shape;428;p2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440" name="Google Shape;440;p2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cutout-paper-illustration-representing-scheme-and-stocks-inscription-5849595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ctrTitle"/>
          </p:nvPr>
        </p:nvSpPr>
        <p:spPr>
          <a:xfrm>
            <a:off x="435004" y="-119558"/>
            <a:ext cx="5460274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chivo"/>
                <a:ea typeface="Archivo"/>
                <a:cs typeface="Archivo"/>
                <a:sym typeface="Archivo"/>
              </a:rPr>
              <a:t>TradeTrack</a:t>
            </a:r>
            <a:endParaRPr sz="8000" b="1" dirty="0">
              <a:solidFill>
                <a:schemeClr val="tx1">
                  <a:lumMod val="90000"/>
                  <a:lumOff val="10000"/>
                </a:schemeClr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1"/>
          </p:nvPr>
        </p:nvSpPr>
        <p:spPr>
          <a:xfrm>
            <a:off x="618202" y="2501147"/>
            <a:ext cx="3192476" cy="2176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Prepared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Name</a:t>
            </a:r>
            <a:r>
              <a:rPr lang="en-US" dirty="0"/>
              <a:t> : Kavish </a:t>
            </a:r>
            <a:r>
              <a:rPr lang="en-US" dirty="0" err="1"/>
              <a:t>Sunilkumar</a:t>
            </a:r>
            <a:r>
              <a:rPr lang="en-US" dirty="0"/>
              <a:t> Patel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Enroll no.</a:t>
            </a:r>
            <a:r>
              <a:rPr lang="en-US" dirty="0"/>
              <a:t> : 23002171310109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Batch</a:t>
            </a:r>
            <a:r>
              <a:rPr lang="en-US" dirty="0"/>
              <a:t>: D1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Roll no.</a:t>
            </a:r>
            <a:r>
              <a:rPr lang="en-US" dirty="0"/>
              <a:t> :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Date: 23</a:t>
            </a:r>
            <a:r>
              <a:rPr lang="en-US" baseline="30000" dirty="0"/>
              <a:t>rd</a:t>
            </a:r>
            <a:r>
              <a:rPr lang="en-US" dirty="0"/>
              <a:t> August,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Google Shape;458;p30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3328196" y="4548858"/>
            <a:ext cx="1309796" cy="257750"/>
            <a:chOff x="-6337521" y="4362225"/>
            <a:chExt cx="1309796" cy="257750"/>
          </a:xfrm>
        </p:grpSpPr>
        <p:sp>
          <p:nvSpPr>
            <p:cNvPr id="463" name="Google Shape;463;p3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0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974B9-62BC-FA61-0543-82A408CABD85}"/>
              </a:ext>
            </a:extLst>
          </p:cNvPr>
          <p:cNvSpPr txBox="1"/>
          <p:nvPr/>
        </p:nvSpPr>
        <p:spPr>
          <a:xfrm>
            <a:off x="3026314" y="1602928"/>
            <a:ext cx="25915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90000"/>
                    <a:lumOff val="10000"/>
                  </a:schemeClr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US" sz="1800" i="1" dirty="0">
                <a:solidFill>
                  <a:schemeClr val="tx1">
                    <a:lumMod val="90000"/>
                    <a:lumOff val="10000"/>
                  </a:schemeClr>
                </a:solidFill>
                <a:latin typeface="Archivo" panose="020B0604020202020204" charset="0"/>
                <a:cs typeface="Archivo" panose="020B0604020202020204" charset="0"/>
              </a:rPr>
              <a:t>Stock tracking and portfolio management</a:t>
            </a:r>
            <a:endParaRPr lang="en-IN" sz="1800" i="1" dirty="0">
              <a:solidFill>
                <a:schemeClr val="tx1">
                  <a:lumMod val="90000"/>
                  <a:lumOff val="10000"/>
                </a:schemeClr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E2C4F70-67DA-636C-D0BC-3A64AE3A0A2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658" r="20658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>
            <a:spLocks noGrp="1"/>
          </p:cNvSpPr>
          <p:nvPr>
            <p:ph type="subTitle" idx="1"/>
          </p:nvPr>
        </p:nvSpPr>
        <p:spPr>
          <a:xfrm>
            <a:off x="0" y="1346183"/>
            <a:ext cx="6970425" cy="3229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About </a:t>
            </a:r>
            <a:r>
              <a:rPr lang="en-US" sz="1600" b="1" dirty="0" err="1"/>
              <a:t>TradeTrack</a:t>
            </a:r>
            <a:r>
              <a:rPr lang="en-US" sz="1600" b="1" dirty="0"/>
              <a:t>:</a:t>
            </a:r>
            <a:r>
              <a:rPr lang="en-US" sz="1600" dirty="0"/>
              <a:t> A platform designed for effortless stock tracking and portfolio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Why </a:t>
            </a:r>
            <a:r>
              <a:rPr lang="en-US" sz="1600" b="1" dirty="0" err="1"/>
              <a:t>TradeTrack</a:t>
            </a:r>
            <a:r>
              <a:rPr lang="en-US" sz="1600" b="1" dirty="0"/>
              <a:t>?</a:t>
            </a:r>
          </a:p>
          <a:p>
            <a:pPr marL="139700" indent="0"/>
            <a:r>
              <a:rPr lang="en-US" sz="1600" b="1" dirty="0"/>
              <a:t>	</a:t>
            </a:r>
          </a:p>
          <a:p>
            <a:pPr marL="139700" indent="0"/>
            <a:endParaRPr lang="en-US" sz="1600" b="1" dirty="0"/>
          </a:p>
          <a:p>
            <a:pPr marL="139700" indent="0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Core working:</a:t>
            </a:r>
            <a:r>
              <a:rPr lang="en-US" sz="1600" dirty="0"/>
              <a:t> </a:t>
            </a:r>
            <a:r>
              <a:rPr lang="en-US" sz="1400" dirty="0"/>
              <a:t>Combines stock tracking, and data visualization to enhance investment decisions.</a:t>
            </a:r>
          </a:p>
        </p:txBody>
      </p:sp>
      <p:sp>
        <p:nvSpPr>
          <p:cNvPr id="515" name="Google Shape;515;p34"/>
          <p:cNvSpPr/>
          <p:nvPr/>
        </p:nvSpPr>
        <p:spPr>
          <a:xfrm rot="-8100000" flipH="1">
            <a:off x="7675121" y="3741148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34"/>
          <p:cNvGrpSpPr/>
          <p:nvPr/>
        </p:nvGrpSpPr>
        <p:grpSpPr>
          <a:xfrm>
            <a:off x="5100984" y="-343157"/>
            <a:ext cx="5490816" cy="5475238"/>
            <a:chOff x="5100984" y="-343157"/>
            <a:chExt cx="5490816" cy="5475238"/>
          </a:xfrm>
        </p:grpSpPr>
        <p:sp>
          <p:nvSpPr>
            <p:cNvPr id="517" name="Google Shape;517;p34"/>
            <p:cNvSpPr/>
            <p:nvPr/>
          </p:nvSpPr>
          <p:spPr>
            <a:xfrm rot="10800000">
              <a:off x="5427300" y="-11419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 rot="-8100410" flipH="1">
              <a:off x="7119560" y="1497006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 rot="-8100000" flipH="1">
              <a:off x="8492184" y="31839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 rot="10800000" flipH="1">
              <a:off x="6015289" y="824156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 rot="-8100000" flipH="1">
              <a:off x="6720959" y="1241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 rot="-8100410" flipH="1">
              <a:off x="4955884" y="2382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1350DD9-7C67-3EE7-9E18-59150EB6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86" y="286147"/>
            <a:ext cx="4829491" cy="860210"/>
          </a:xfrm>
        </p:spPr>
        <p:txBody>
          <a:bodyPr/>
          <a:lstStyle/>
          <a:p>
            <a:pPr algn="ctr"/>
            <a:r>
              <a:rPr lang="en-US" sz="3600" b="1" dirty="0"/>
              <a:t>Introduction</a:t>
            </a:r>
            <a:endParaRPr lang="en-IN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57C13-7B36-9308-4703-41BCDC7A257E}"/>
              </a:ext>
            </a:extLst>
          </p:cNvPr>
          <p:cNvSpPr txBox="1"/>
          <p:nvPr/>
        </p:nvSpPr>
        <p:spPr>
          <a:xfrm>
            <a:off x="857772" y="2752509"/>
            <a:ext cx="5713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Investors often face challenges tracking multiple stocks, analyzing historical price data, and calculating investment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TradeTrack</a:t>
            </a:r>
            <a:r>
              <a:rPr lang="en-US" dirty="0"/>
              <a:t> fills this gap by providing a user-friendly solution.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/>
          <p:nvPr/>
        </p:nvSpPr>
        <p:spPr>
          <a:xfrm>
            <a:off x="3169787" y="353045"/>
            <a:ext cx="2804425" cy="954708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Key features</a:t>
            </a:r>
            <a:endParaRPr sz="3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155311" y="1987593"/>
            <a:ext cx="1786903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authentication</a:t>
            </a:r>
            <a:endParaRPr sz="12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8" name="Google Shape;548;p36"/>
          <p:cNvSpPr/>
          <p:nvPr/>
        </p:nvSpPr>
        <p:spPr>
          <a:xfrm>
            <a:off x="1301958" y="3993025"/>
            <a:ext cx="1280511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watchlist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9" name="Google Shape;549;p36"/>
          <p:cNvSpPr/>
          <p:nvPr/>
        </p:nvSpPr>
        <p:spPr>
          <a:xfrm>
            <a:off x="2952792" y="4006947"/>
            <a:ext cx="1352908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Portfolio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0" name="Google Shape;550;p36"/>
          <p:cNvSpPr/>
          <p:nvPr/>
        </p:nvSpPr>
        <p:spPr>
          <a:xfrm>
            <a:off x="7080389" y="1963599"/>
            <a:ext cx="1404392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Price trends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51" name="Google Shape;551;p36"/>
          <p:cNvCxnSpPr>
            <a:cxnSpLocks/>
            <a:stCxn id="546" idx="2"/>
            <a:endCxn id="548" idx="0"/>
          </p:cNvCxnSpPr>
          <p:nvPr/>
        </p:nvCxnSpPr>
        <p:spPr>
          <a:xfrm rot="5400000">
            <a:off x="1914471" y="1335496"/>
            <a:ext cx="2685272" cy="26297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2" name="Google Shape;552;p36"/>
          <p:cNvCxnSpPr>
            <a:cxnSpLocks/>
            <a:stCxn id="547" idx="0"/>
            <a:endCxn id="546" idx="2"/>
          </p:cNvCxnSpPr>
          <p:nvPr/>
        </p:nvCxnSpPr>
        <p:spPr>
          <a:xfrm rot="5400000" flipH="1" flipV="1">
            <a:off x="2470461" y="-113945"/>
            <a:ext cx="679840" cy="35232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3" name="Google Shape;553;p36"/>
          <p:cNvCxnSpPr>
            <a:cxnSpLocks/>
          </p:cNvCxnSpPr>
          <p:nvPr/>
        </p:nvCxnSpPr>
        <p:spPr>
          <a:xfrm rot="16200000" flipH="1">
            <a:off x="5849370" y="42381"/>
            <a:ext cx="655846" cy="32105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553;p36">
            <a:extLst>
              <a:ext uri="{FF2B5EF4-FFF2-40B4-BE49-F238E27FC236}">
                <a16:creationId xmlns:a16="http://schemas.microsoft.com/office/drawing/2014/main" id="{3934B36A-F4C1-8E21-AA29-398DDC469EE7}"/>
              </a:ext>
            </a:extLst>
          </p:cNvPr>
          <p:cNvCxnSpPr>
            <a:cxnSpLocks/>
          </p:cNvCxnSpPr>
          <p:nvPr/>
        </p:nvCxnSpPr>
        <p:spPr>
          <a:xfrm rot="5400000">
            <a:off x="2980201" y="2413222"/>
            <a:ext cx="2240844" cy="9427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551;p36">
            <a:extLst>
              <a:ext uri="{FF2B5EF4-FFF2-40B4-BE49-F238E27FC236}">
                <a16:creationId xmlns:a16="http://schemas.microsoft.com/office/drawing/2014/main" id="{E0B3E162-46FB-12FD-B4FE-719FC21BCE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3658" y="1448089"/>
            <a:ext cx="2673276" cy="2416596"/>
          </a:xfrm>
          <a:prstGeom prst="bentConnector3">
            <a:avLst>
              <a:gd name="adj1" fmla="val 497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549;p36">
            <a:extLst>
              <a:ext uri="{FF2B5EF4-FFF2-40B4-BE49-F238E27FC236}">
                <a16:creationId xmlns:a16="http://schemas.microsoft.com/office/drawing/2014/main" id="{C7EC979A-3130-2D43-5792-4C602259FD41}"/>
              </a:ext>
            </a:extLst>
          </p:cNvPr>
          <p:cNvSpPr/>
          <p:nvPr/>
        </p:nvSpPr>
        <p:spPr>
          <a:xfrm>
            <a:off x="6452811" y="3987026"/>
            <a:ext cx="1497946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Transactions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" name="Google Shape;549;p36">
            <a:extLst>
              <a:ext uri="{FF2B5EF4-FFF2-40B4-BE49-F238E27FC236}">
                <a16:creationId xmlns:a16="http://schemas.microsoft.com/office/drawing/2014/main" id="{3DBF780B-6DF7-61B3-A8A1-6FC76BFE39BB}"/>
              </a:ext>
            </a:extLst>
          </p:cNvPr>
          <p:cNvSpPr/>
          <p:nvPr/>
        </p:nvSpPr>
        <p:spPr>
          <a:xfrm>
            <a:off x="4729580" y="3983465"/>
            <a:ext cx="1352908" cy="4425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Live news</a:t>
            </a:r>
            <a:endParaRPr sz="16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9" name="Google Shape;553;p36">
            <a:extLst>
              <a:ext uri="{FF2B5EF4-FFF2-40B4-BE49-F238E27FC236}">
                <a16:creationId xmlns:a16="http://schemas.microsoft.com/office/drawing/2014/main" id="{C1453AA6-206D-DECE-CEB6-4BB0FF1FE15D}"/>
              </a:ext>
            </a:extLst>
          </p:cNvPr>
          <p:cNvCxnSpPr>
            <a:cxnSpLocks/>
            <a:endCxn id="28" idx="0"/>
          </p:cNvCxnSpPr>
          <p:nvPr/>
        </p:nvCxnSpPr>
        <p:spPr>
          <a:xfrm rot="16200000" flipH="1">
            <a:off x="3879372" y="2456802"/>
            <a:ext cx="2219289" cy="834036"/>
          </a:xfrm>
          <a:prstGeom prst="bentConnector3">
            <a:avLst>
              <a:gd name="adj1" fmla="val 5031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3"/>
          <p:cNvSpPr txBox="1">
            <a:spLocks noGrp="1"/>
          </p:cNvSpPr>
          <p:nvPr>
            <p:ph type="title"/>
          </p:nvPr>
        </p:nvSpPr>
        <p:spPr>
          <a:xfrm>
            <a:off x="891900" y="2406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Technology stack :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12" name="Google Shape;1012;p53"/>
          <p:cNvSpPr txBox="1"/>
          <p:nvPr/>
        </p:nvSpPr>
        <p:spPr>
          <a:xfrm>
            <a:off x="1423800" y="1153525"/>
            <a:ext cx="931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 sz="3000" dirty="0">
              <a:solidFill>
                <a:schemeClr val="tx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3" name="Google Shape;1013;p53"/>
          <p:cNvSpPr txBox="1"/>
          <p:nvPr/>
        </p:nvSpPr>
        <p:spPr>
          <a:xfrm>
            <a:off x="4106375" y="1153525"/>
            <a:ext cx="931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 sz="3000" dirty="0">
              <a:solidFill>
                <a:schemeClr val="tx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4" name="Google Shape;1014;p53"/>
          <p:cNvSpPr txBox="1"/>
          <p:nvPr/>
        </p:nvSpPr>
        <p:spPr>
          <a:xfrm>
            <a:off x="6789000" y="1153525"/>
            <a:ext cx="9312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tx1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 sz="3000" dirty="0">
              <a:solidFill>
                <a:schemeClr val="tx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1017" name="Google Shape;1017;p53"/>
          <p:cNvCxnSpPr>
            <a:stCxn id="1012" idx="3"/>
            <a:endCxn id="1013" idx="1"/>
          </p:cNvCxnSpPr>
          <p:nvPr/>
        </p:nvCxnSpPr>
        <p:spPr>
          <a:xfrm>
            <a:off x="2355000" y="1439875"/>
            <a:ext cx="17514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cxnSp>
        <p:nvCxnSpPr>
          <p:cNvPr id="1018" name="Google Shape;1018;p53"/>
          <p:cNvCxnSpPr>
            <a:stCxn id="1013" idx="3"/>
            <a:endCxn id="1014" idx="1"/>
          </p:cNvCxnSpPr>
          <p:nvPr/>
        </p:nvCxnSpPr>
        <p:spPr>
          <a:xfrm>
            <a:off x="5037575" y="1439875"/>
            <a:ext cx="1751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lgDash"/>
            <a:round/>
            <a:headEnd type="none" w="med" len="med"/>
            <a:tailEnd type="triangle" w="med" len="med"/>
          </a:ln>
        </p:spPr>
      </p:cxnSp>
      <p:sp>
        <p:nvSpPr>
          <p:cNvPr id="1021" name="Google Shape;1021;p53"/>
          <p:cNvSpPr/>
          <p:nvPr/>
        </p:nvSpPr>
        <p:spPr>
          <a:xfrm>
            <a:off x="667062" y="1824150"/>
            <a:ext cx="2465882" cy="747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Python, </a:t>
            </a:r>
            <a:r>
              <a:rPr lang="en-US" dirty="0" err="1">
                <a:solidFill>
                  <a:schemeClr val="tx1"/>
                </a:solidFill>
              </a:rPr>
              <a:t>javascript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- Coding languages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22" name="Google Shape;1022;p53"/>
          <p:cNvSpPr/>
          <p:nvPr/>
        </p:nvSpPr>
        <p:spPr>
          <a:xfrm>
            <a:off x="3402600" y="1824150"/>
            <a:ext cx="2338800" cy="747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anrope"/>
                <a:sym typeface="Manrope"/>
              </a:rPr>
              <a:t>SQlite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anrope"/>
                <a:sym typeface="Manrope"/>
              </a:rPr>
              <a:t>- </a:t>
            </a:r>
            <a:r>
              <a:rPr lang="en-IN" dirty="0">
                <a:solidFill>
                  <a:schemeClr val="tx1"/>
                </a:solidFill>
                <a:latin typeface="Manrope"/>
                <a:sym typeface="Manrope"/>
              </a:rPr>
              <a:t>Database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023" name="Google Shape;1023;p53"/>
          <p:cNvSpPr/>
          <p:nvPr/>
        </p:nvSpPr>
        <p:spPr>
          <a:xfrm>
            <a:off x="6085200" y="1824150"/>
            <a:ext cx="2338800" cy="747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Alpha Vantage API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- Real time information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Google Shape;513;p34">
            <a:extLst>
              <a:ext uri="{FF2B5EF4-FFF2-40B4-BE49-F238E27FC236}">
                <a16:creationId xmlns:a16="http://schemas.microsoft.com/office/drawing/2014/main" id="{0A480373-F6CF-F350-DB00-04FF8D057FE0}"/>
              </a:ext>
            </a:extLst>
          </p:cNvPr>
          <p:cNvSpPr txBox="1">
            <a:spLocks/>
          </p:cNvSpPr>
          <p:nvPr/>
        </p:nvSpPr>
        <p:spPr>
          <a:xfrm>
            <a:off x="0" y="2830376"/>
            <a:ext cx="9143999" cy="21864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Google Shape;513;p34">
            <a:extLst>
              <a:ext uri="{FF2B5EF4-FFF2-40B4-BE49-F238E27FC236}">
                <a16:creationId xmlns:a16="http://schemas.microsoft.com/office/drawing/2014/main" id="{F28A8BFA-B318-8E77-186E-BD3AE33C6D21}"/>
              </a:ext>
            </a:extLst>
          </p:cNvPr>
          <p:cNvSpPr txBox="1">
            <a:spLocks/>
          </p:cNvSpPr>
          <p:nvPr/>
        </p:nvSpPr>
        <p:spPr>
          <a:xfrm>
            <a:off x="667061" y="2884448"/>
            <a:ext cx="7398988" cy="213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Google Shape;513;p34">
            <a:extLst>
              <a:ext uri="{FF2B5EF4-FFF2-40B4-BE49-F238E27FC236}">
                <a16:creationId xmlns:a16="http://schemas.microsoft.com/office/drawing/2014/main" id="{F9CD4E3B-869C-0454-D602-BC6F7D7FD91B}"/>
              </a:ext>
            </a:extLst>
          </p:cNvPr>
          <p:cNvSpPr txBox="1">
            <a:spLocks/>
          </p:cNvSpPr>
          <p:nvPr/>
        </p:nvSpPr>
        <p:spPr>
          <a:xfrm>
            <a:off x="667061" y="3145851"/>
            <a:ext cx="7203688" cy="14429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1. Programming Languages : Python, JavaScript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2. Backend Framework : Django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3. Frontend library : React.js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4. CSS Framework : Tailwind CSS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5. Build tool : Vite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6. APIs : Alpha vantage API, </a:t>
            </a:r>
            <a:r>
              <a:rPr lang="en-US" dirty="0" err="1"/>
              <a:t>finnhub</a:t>
            </a:r>
            <a:r>
              <a:rPr lang="en-US" dirty="0"/>
              <a:t> API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7. database : </a:t>
            </a:r>
            <a:r>
              <a:rPr lang="en-US" dirty="0" err="1"/>
              <a:t>SQlite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3944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Future enhancements</a:t>
            </a:r>
            <a:endParaRPr sz="3600" b="1"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3"/>
          </p:nvPr>
        </p:nvSpPr>
        <p:spPr>
          <a:xfrm>
            <a:off x="5531939" y="383918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6666"/>
                </a:solidFill>
              </a:rPr>
              <a:t>An app version for better accessibility</a:t>
            </a:r>
            <a:endParaRPr dirty="0">
              <a:solidFill>
                <a:srgbClr val="666666"/>
              </a:solidFill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1"/>
          </p:nvPr>
        </p:nvSpPr>
        <p:spPr>
          <a:xfrm>
            <a:off x="1577189" y="2296875"/>
            <a:ext cx="2648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additional user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Two factor authentication</a:t>
            </a:r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7189" y="3719264"/>
            <a:ext cx="24432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stocks reaching user-defined thresholds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534500" y="2168485"/>
            <a:ext cx="288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Add features to buy sell stocks</a:t>
            </a:r>
            <a:endParaRPr lang="en"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7189" y="1579959"/>
            <a:ext cx="2443272" cy="794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Secure U</a:t>
            </a:r>
            <a:r>
              <a:rPr lang="en" dirty="0"/>
              <a:t>ser authentication</a:t>
            </a:r>
            <a:endParaRPr dirty="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ubTitle" idx="13"/>
          </p:nvPr>
        </p:nvSpPr>
        <p:spPr>
          <a:xfrm>
            <a:off x="1577189" y="2996461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alerts</a:t>
            </a:r>
            <a:endParaRPr dirty="0"/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14"/>
          </p:nvPr>
        </p:nvSpPr>
        <p:spPr>
          <a:xfrm>
            <a:off x="5534500" y="310718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app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5"/>
          </p:nvPr>
        </p:nvSpPr>
        <p:spPr>
          <a:xfrm>
            <a:off x="5534500" y="1436485"/>
            <a:ext cx="3024884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Live Paper Trading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>
          <a:extLst>
            <a:ext uri="{FF2B5EF4-FFF2-40B4-BE49-F238E27FC236}">
              <a16:creationId xmlns:a16="http://schemas.microsoft.com/office/drawing/2014/main" id="{EB706853-ED19-50DB-89B7-3B21F9B3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>
            <a:extLst>
              <a:ext uri="{FF2B5EF4-FFF2-40B4-BE49-F238E27FC236}">
                <a16:creationId xmlns:a16="http://schemas.microsoft.com/office/drawing/2014/main" id="{25A6287A-5080-7381-2827-9A58FB811F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12689" y="286147"/>
            <a:ext cx="6970425" cy="3229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TradeTrack</a:t>
            </a:r>
            <a:r>
              <a:rPr lang="en-US" sz="1600" dirty="0"/>
              <a:t> is a comprehensive platform designed to simplify stock tracking and portfolio management</a:t>
            </a:r>
          </a:p>
          <a:p>
            <a:pPr marL="139700" indent="0"/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TradeTrack</a:t>
            </a:r>
            <a:r>
              <a:rPr lang="en-US" sz="1600" dirty="0"/>
              <a:t> empowers users to make smarter investment decisions by combining technology, efficiency, and simplicity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9700" indent="0"/>
            <a:endParaRPr lang="en-US" sz="1400" dirty="0"/>
          </a:p>
        </p:txBody>
      </p:sp>
      <p:grpSp>
        <p:nvGrpSpPr>
          <p:cNvPr id="516" name="Google Shape;516;p34">
            <a:extLst>
              <a:ext uri="{FF2B5EF4-FFF2-40B4-BE49-F238E27FC236}">
                <a16:creationId xmlns:a16="http://schemas.microsoft.com/office/drawing/2014/main" id="{572C9585-2980-C193-4CAD-2A91508A5839}"/>
              </a:ext>
            </a:extLst>
          </p:cNvPr>
          <p:cNvGrpSpPr/>
          <p:nvPr/>
        </p:nvGrpSpPr>
        <p:grpSpPr>
          <a:xfrm>
            <a:off x="5100984" y="-343157"/>
            <a:ext cx="5490816" cy="5475238"/>
            <a:chOff x="5100984" y="-343157"/>
            <a:chExt cx="5490816" cy="5475238"/>
          </a:xfrm>
        </p:grpSpPr>
        <p:sp>
          <p:nvSpPr>
            <p:cNvPr id="517" name="Google Shape;517;p34">
              <a:extLst>
                <a:ext uri="{FF2B5EF4-FFF2-40B4-BE49-F238E27FC236}">
                  <a16:creationId xmlns:a16="http://schemas.microsoft.com/office/drawing/2014/main" id="{BE131498-EE6B-62B1-3C02-B023CD506150}"/>
                </a:ext>
              </a:extLst>
            </p:cNvPr>
            <p:cNvSpPr/>
            <p:nvPr/>
          </p:nvSpPr>
          <p:spPr>
            <a:xfrm rot="10800000">
              <a:off x="5427300" y="-11419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>
              <a:extLst>
                <a:ext uri="{FF2B5EF4-FFF2-40B4-BE49-F238E27FC236}">
                  <a16:creationId xmlns:a16="http://schemas.microsoft.com/office/drawing/2014/main" id="{51F2E023-D296-2BC1-0088-EBD1FB39071F}"/>
                </a:ext>
              </a:extLst>
            </p:cNvPr>
            <p:cNvSpPr/>
            <p:nvPr/>
          </p:nvSpPr>
          <p:spPr>
            <a:xfrm rot="-8100410" flipH="1">
              <a:off x="7119560" y="1497006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>
              <a:extLst>
                <a:ext uri="{FF2B5EF4-FFF2-40B4-BE49-F238E27FC236}">
                  <a16:creationId xmlns:a16="http://schemas.microsoft.com/office/drawing/2014/main" id="{EBD60D7F-C8D9-3DBE-422C-F6DC21FFF73D}"/>
                </a:ext>
              </a:extLst>
            </p:cNvPr>
            <p:cNvSpPr/>
            <p:nvPr/>
          </p:nvSpPr>
          <p:spPr>
            <a:xfrm rot="-8100000" flipH="1">
              <a:off x="8492184" y="31839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>
              <a:extLst>
                <a:ext uri="{FF2B5EF4-FFF2-40B4-BE49-F238E27FC236}">
                  <a16:creationId xmlns:a16="http://schemas.microsoft.com/office/drawing/2014/main" id="{358F0675-1B95-2B8D-7047-1BACF9F4EACD}"/>
                </a:ext>
              </a:extLst>
            </p:cNvPr>
            <p:cNvSpPr/>
            <p:nvPr/>
          </p:nvSpPr>
          <p:spPr>
            <a:xfrm rot="10800000" flipH="1">
              <a:off x="6015289" y="824156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>
              <a:extLst>
                <a:ext uri="{FF2B5EF4-FFF2-40B4-BE49-F238E27FC236}">
                  <a16:creationId xmlns:a16="http://schemas.microsoft.com/office/drawing/2014/main" id="{83295F19-ECAD-D936-AE47-FDB119B521F9}"/>
                </a:ext>
              </a:extLst>
            </p:cNvPr>
            <p:cNvSpPr/>
            <p:nvPr/>
          </p:nvSpPr>
          <p:spPr>
            <a:xfrm rot="-8100000" flipH="1">
              <a:off x="6720959" y="1241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>
              <a:extLst>
                <a:ext uri="{FF2B5EF4-FFF2-40B4-BE49-F238E27FC236}">
                  <a16:creationId xmlns:a16="http://schemas.microsoft.com/office/drawing/2014/main" id="{44C59006-CC0D-BCAD-5C26-F7BFCFEA41D7}"/>
                </a:ext>
              </a:extLst>
            </p:cNvPr>
            <p:cNvSpPr/>
            <p:nvPr/>
          </p:nvSpPr>
          <p:spPr>
            <a:xfrm rot="-8100410" flipH="1">
              <a:off x="4955884" y="2382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D730F9-0090-D61F-7A89-D9184CE2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86" y="286147"/>
            <a:ext cx="4829491" cy="860210"/>
          </a:xfrm>
        </p:spPr>
        <p:txBody>
          <a:bodyPr/>
          <a:lstStyle/>
          <a:p>
            <a:pPr algn="ctr"/>
            <a:r>
              <a:rPr lang="en-US" sz="4000" b="1" dirty="0"/>
              <a:t>Conclusion</a:t>
            </a:r>
            <a:endParaRPr lang="en-IN" sz="4000" b="1" dirty="0"/>
          </a:p>
        </p:txBody>
      </p:sp>
      <p:sp>
        <p:nvSpPr>
          <p:cNvPr id="2" name="Google Shape;513;p34">
            <a:extLst>
              <a:ext uri="{FF2B5EF4-FFF2-40B4-BE49-F238E27FC236}">
                <a16:creationId xmlns:a16="http://schemas.microsoft.com/office/drawing/2014/main" id="{CD5E4841-5051-0100-8EE3-963100D90DB9}"/>
              </a:ext>
            </a:extLst>
          </p:cNvPr>
          <p:cNvSpPr txBox="1">
            <a:spLocks/>
          </p:cNvSpPr>
          <p:nvPr/>
        </p:nvSpPr>
        <p:spPr>
          <a:xfrm>
            <a:off x="-112689" y="3390483"/>
            <a:ext cx="4009407" cy="119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Live stock market data from : </a:t>
            </a:r>
          </a:p>
          <a:p>
            <a:pPr marL="139700" indent="0">
              <a:lnSpc>
                <a:spcPct val="150000"/>
              </a:lnSpc>
            </a:pPr>
            <a:r>
              <a:rPr lang="en-US" sz="1600" dirty="0"/>
              <a:t>	</a:t>
            </a:r>
            <a:endParaRPr lang="en-US" sz="14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D24FC80-6FCA-D169-887B-5CDC6D5E503B}"/>
              </a:ext>
            </a:extLst>
          </p:cNvPr>
          <p:cNvSpPr txBox="1">
            <a:spLocks/>
          </p:cNvSpPr>
          <p:nvPr/>
        </p:nvSpPr>
        <p:spPr>
          <a:xfrm>
            <a:off x="1296121" y="2848293"/>
            <a:ext cx="2954651" cy="86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pPr algn="ctr"/>
            <a:r>
              <a:rPr lang="en-US" sz="3600" b="1" dirty="0" err="1"/>
              <a:t>Refrences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088E3-A88E-63BF-82DA-F871253FCBD9}"/>
              </a:ext>
            </a:extLst>
          </p:cNvPr>
          <p:cNvSpPr txBox="1"/>
          <p:nvPr/>
        </p:nvSpPr>
        <p:spPr>
          <a:xfrm>
            <a:off x="2972042" y="3810042"/>
            <a:ext cx="3199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700"/>
            <a:r>
              <a:rPr lang="en-US" dirty="0"/>
              <a:t>-  Alpha vantage API, </a:t>
            </a:r>
          </a:p>
          <a:p>
            <a:pPr marL="139700"/>
            <a:r>
              <a:rPr lang="en-US" dirty="0"/>
              <a:t>-  Yahoo finance library ( </a:t>
            </a:r>
            <a:r>
              <a:rPr lang="en-US" dirty="0" err="1"/>
              <a:t>yfinance</a:t>
            </a:r>
            <a:r>
              <a:rPr lang="en-US" dirty="0"/>
              <a:t> ), </a:t>
            </a:r>
          </a:p>
          <a:p>
            <a:pPr marL="139700" indent="0"/>
            <a:r>
              <a:rPr lang="en-US" dirty="0"/>
              <a:t>-  </a:t>
            </a:r>
            <a:r>
              <a:rPr lang="en-US" dirty="0" err="1"/>
              <a:t>finnhub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 latest market news 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66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713A-D2D4-3B21-8081-CA969D37D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Baskerville Old Face" panose="02020602080505020303" pitchFamily="18" charset="0"/>
              </a:rPr>
              <a:t>THANK YOU </a:t>
            </a:r>
            <a:endParaRPr lang="en-IN" sz="7200" dirty="0">
              <a:latin typeface="Baskerville Old Face" panose="02020602080505020303" pitchFamily="18" charset="0"/>
            </a:endParaRPr>
          </a:p>
        </p:txBody>
      </p:sp>
      <p:sp>
        <p:nvSpPr>
          <p:cNvPr id="5" name="Google Shape;1038;p55">
            <a:extLst>
              <a:ext uri="{FF2B5EF4-FFF2-40B4-BE49-F238E27FC236}">
                <a16:creationId xmlns:a16="http://schemas.microsoft.com/office/drawing/2014/main" id="{494595BF-171C-4DFC-DD8D-4A6BB413C55C}"/>
              </a:ext>
            </a:extLst>
          </p:cNvPr>
          <p:cNvSpPr/>
          <p:nvPr/>
        </p:nvSpPr>
        <p:spPr>
          <a:xfrm flipH="1">
            <a:off x="3979500" y="7000"/>
            <a:ext cx="51645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039;p55">
            <a:extLst>
              <a:ext uri="{FF2B5EF4-FFF2-40B4-BE49-F238E27FC236}">
                <a16:creationId xmlns:a16="http://schemas.microsoft.com/office/drawing/2014/main" id="{FF6D5526-D56D-9840-7F69-0A002DC618A2}"/>
              </a:ext>
            </a:extLst>
          </p:cNvPr>
          <p:cNvGrpSpPr/>
          <p:nvPr/>
        </p:nvGrpSpPr>
        <p:grpSpPr>
          <a:xfrm>
            <a:off x="4666284" y="607516"/>
            <a:ext cx="4153104" cy="4001055"/>
            <a:chOff x="4666284" y="607516"/>
            <a:chExt cx="4153104" cy="4001055"/>
          </a:xfrm>
        </p:grpSpPr>
        <p:sp>
          <p:nvSpPr>
            <p:cNvPr id="7" name="Google Shape;1040;p55">
              <a:extLst>
                <a:ext uri="{FF2B5EF4-FFF2-40B4-BE49-F238E27FC236}">
                  <a16:creationId xmlns:a16="http://schemas.microsoft.com/office/drawing/2014/main" id="{6D54C256-E47B-2B53-4859-80FFF5951D39}"/>
                </a:ext>
              </a:extLst>
            </p:cNvPr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41;p55">
              <a:extLst>
                <a:ext uri="{FF2B5EF4-FFF2-40B4-BE49-F238E27FC236}">
                  <a16:creationId xmlns:a16="http://schemas.microsoft.com/office/drawing/2014/main" id="{365DAC74-E9EC-3DC7-124A-9F67F029DA48}"/>
                </a:ext>
              </a:extLst>
            </p:cNvPr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42;p55">
              <a:extLst>
                <a:ext uri="{FF2B5EF4-FFF2-40B4-BE49-F238E27FC236}">
                  <a16:creationId xmlns:a16="http://schemas.microsoft.com/office/drawing/2014/main" id="{3B5AACAE-1385-0CE0-CB35-5C0B595FBC1E}"/>
                </a:ext>
              </a:extLst>
            </p:cNvPr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3;p55">
              <a:extLst>
                <a:ext uri="{FF2B5EF4-FFF2-40B4-BE49-F238E27FC236}">
                  <a16:creationId xmlns:a16="http://schemas.microsoft.com/office/drawing/2014/main" id="{D07AB41A-5491-3C31-E7DE-05D8ADD6956D}"/>
                </a:ext>
              </a:extLst>
            </p:cNvPr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44;p55">
              <a:extLst>
                <a:ext uri="{FF2B5EF4-FFF2-40B4-BE49-F238E27FC236}">
                  <a16:creationId xmlns:a16="http://schemas.microsoft.com/office/drawing/2014/main" id="{CC2BD0C1-DE23-0ECF-3E67-E071D46E9004}"/>
                </a:ext>
              </a:extLst>
            </p:cNvPr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1492777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278</Words>
  <Application>Microsoft Office PowerPoint</Application>
  <PresentationFormat>On-screen Show (16:9)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DM Sans</vt:lpstr>
      <vt:lpstr>Archivo</vt:lpstr>
      <vt:lpstr>Manrope</vt:lpstr>
      <vt:lpstr>Arial</vt:lpstr>
      <vt:lpstr>Archivo Black</vt:lpstr>
      <vt:lpstr>Baskerville Old Face</vt:lpstr>
      <vt:lpstr>Business Administration School Center by Slidesgo</vt:lpstr>
      <vt:lpstr>TradeTrack</vt:lpstr>
      <vt:lpstr>Introduction</vt:lpstr>
      <vt:lpstr>PowerPoint Presentation</vt:lpstr>
      <vt:lpstr>Technology stack :</vt:lpstr>
      <vt:lpstr>Future enhancements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kavish patel</cp:lastModifiedBy>
  <cp:revision>12</cp:revision>
  <dcterms:modified xsi:type="dcterms:W3CDTF">2025-08-23T00:33:57Z</dcterms:modified>
</cp:coreProperties>
</file>