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9" r:id="rId1"/>
  </p:sldMasterIdLst>
  <p:sldIdLst>
    <p:sldId id="256" r:id="rId2"/>
    <p:sldId id="257" r:id="rId3"/>
    <p:sldId id="259" r:id="rId4"/>
    <p:sldId id="261" r:id="rId5"/>
    <p:sldId id="260" r:id="rId6"/>
    <p:sldId id="264" r:id="rId7"/>
    <p:sldId id="266" r:id="rId8"/>
    <p:sldId id="268" r:id="rId9"/>
    <p:sldId id="269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jpg"/><Relationship Id="rId5" Type="http://schemas.openxmlformats.org/officeDocument/2006/relationships/image" Target="../media/image10.jpg"/><Relationship Id="rId4" Type="http://schemas.openxmlformats.org/officeDocument/2006/relationships/hyperlink" Target="https://scherlund.blogspot.com/2017/03/what-is-best-way-to-learn-machine.html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jpg"/><Relationship Id="rId5" Type="http://schemas.openxmlformats.org/officeDocument/2006/relationships/image" Target="../media/image10.jpg"/><Relationship Id="rId4" Type="http://schemas.openxmlformats.org/officeDocument/2006/relationships/hyperlink" Target="https://scherlund.blogspot.com/2017/03/what-is-best-way-to-learn-machine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B9A0C-AD48-426B-8C48-5557DDE30211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EB758B-D3D2-48BD-83D7-11B9F50B2A81}">
      <dgm:prSet phldrT="[Text]"/>
      <dgm:spPr>
        <a:solidFill>
          <a:srgbClr val="FFC000"/>
        </a:solidFill>
      </dgm:spPr>
      <dgm:t>
        <a:bodyPr/>
        <a:lstStyle/>
        <a:p>
          <a:r>
            <a:rPr lang="en-IN" dirty="0"/>
            <a:t>Dataset exploration &amp; cleaning</a:t>
          </a:r>
        </a:p>
      </dgm:t>
    </dgm:pt>
    <dgm:pt modelId="{CB26B5C5-C290-4259-8ABD-D426DC7144D2}" type="parTrans" cxnId="{67FD823F-3765-4E73-8AE6-370F59F51D72}">
      <dgm:prSet/>
      <dgm:spPr/>
      <dgm:t>
        <a:bodyPr/>
        <a:lstStyle/>
        <a:p>
          <a:endParaRPr lang="en-IN"/>
        </a:p>
      </dgm:t>
    </dgm:pt>
    <dgm:pt modelId="{5A3A47CC-B5A9-4F50-B756-2AD2D36B0D60}" type="sibTrans" cxnId="{67FD823F-3765-4E73-8AE6-370F59F51D72}">
      <dgm:prSet/>
      <dgm:spPr/>
      <dgm:t>
        <a:bodyPr/>
        <a:lstStyle/>
        <a:p>
          <a:endParaRPr lang="en-IN"/>
        </a:p>
      </dgm:t>
    </dgm:pt>
    <dgm:pt modelId="{C59CE55F-7940-4B83-A4F8-14C8586153E6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/>
            <a:t>Use of NLP &amp; Model building</a:t>
          </a:r>
        </a:p>
      </dgm:t>
    </dgm:pt>
    <dgm:pt modelId="{A56AD7B2-214E-4511-AB4A-076D9CE9372C}" type="parTrans" cxnId="{F1568F3B-E232-4629-AF25-41E3E5C5B6B0}">
      <dgm:prSet/>
      <dgm:spPr/>
      <dgm:t>
        <a:bodyPr/>
        <a:lstStyle/>
        <a:p>
          <a:endParaRPr lang="en-IN"/>
        </a:p>
      </dgm:t>
    </dgm:pt>
    <dgm:pt modelId="{703E0272-E55E-40C3-B4BF-09422FFC6D60}" type="sibTrans" cxnId="{F1568F3B-E232-4629-AF25-41E3E5C5B6B0}">
      <dgm:prSet/>
      <dgm:spPr/>
      <dgm:t>
        <a:bodyPr/>
        <a:lstStyle/>
        <a:p>
          <a:endParaRPr lang="en-IN"/>
        </a:p>
      </dgm:t>
    </dgm:pt>
    <dgm:pt modelId="{B01EB1B2-CACB-434C-9894-8541252D6A90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IN" dirty="0"/>
            <a:t>Integration of develop model with web application</a:t>
          </a:r>
        </a:p>
      </dgm:t>
    </dgm:pt>
    <dgm:pt modelId="{472F5CDC-31AD-4C18-817F-557E2FA1B096}" type="parTrans" cxnId="{FDD96AC1-1881-4A2D-89B9-8AB320E3FEA7}">
      <dgm:prSet/>
      <dgm:spPr/>
      <dgm:t>
        <a:bodyPr/>
        <a:lstStyle/>
        <a:p>
          <a:endParaRPr lang="en-IN"/>
        </a:p>
      </dgm:t>
    </dgm:pt>
    <dgm:pt modelId="{8CCABFD6-06DF-4389-8655-085C7B0A93EF}" type="sibTrans" cxnId="{FDD96AC1-1881-4A2D-89B9-8AB320E3FEA7}">
      <dgm:prSet/>
      <dgm:spPr/>
      <dgm:t>
        <a:bodyPr/>
        <a:lstStyle/>
        <a:p>
          <a:endParaRPr lang="en-IN"/>
        </a:p>
      </dgm:t>
    </dgm:pt>
    <dgm:pt modelId="{46E804B2-4F8B-497F-8ECA-6B8A62D0CE7F}" type="pres">
      <dgm:prSet presAssocID="{E59B9A0C-AD48-426B-8C48-5557DDE30211}" presName="outerComposite" presStyleCnt="0">
        <dgm:presLayoutVars>
          <dgm:chMax val="5"/>
          <dgm:dir/>
          <dgm:resizeHandles val="exact"/>
        </dgm:presLayoutVars>
      </dgm:prSet>
      <dgm:spPr/>
    </dgm:pt>
    <dgm:pt modelId="{55473E17-B589-4988-8D57-DD2A69BB2BFD}" type="pres">
      <dgm:prSet presAssocID="{E59B9A0C-AD48-426B-8C48-5557DDE30211}" presName="dummyMaxCanvas" presStyleCnt="0">
        <dgm:presLayoutVars/>
      </dgm:prSet>
      <dgm:spPr/>
    </dgm:pt>
    <dgm:pt modelId="{62BD016B-F111-43F7-A5FF-6DDC09A6880A}" type="pres">
      <dgm:prSet presAssocID="{E59B9A0C-AD48-426B-8C48-5557DDE30211}" presName="ThreeNodes_1" presStyleLbl="node1" presStyleIdx="0" presStyleCnt="3">
        <dgm:presLayoutVars>
          <dgm:bulletEnabled val="1"/>
        </dgm:presLayoutVars>
      </dgm:prSet>
      <dgm:spPr/>
    </dgm:pt>
    <dgm:pt modelId="{23912B2E-E751-4EB2-92F5-54801A27FBEA}" type="pres">
      <dgm:prSet presAssocID="{E59B9A0C-AD48-426B-8C48-5557DDE30211}" presName="ThreeNodes_2" presStyleLbl="node1" presStyleIdx="1" presStyleCnt="3">
        <dgm:presLayoutVars>
          <dgm:bulletEnabled val="1"/>
        </dgm:presLayoutVars>
      </dgm:prSet>
      <dgm:spPr/>
    </dgm:pt>
    <dgm:pt modelId="{89E0E9E4-B784-4AD8-8F21-BC8D8EB264D1}" type="pres">
      <dgm:prSet presAssocID="{E59B9A0C-AD48-426B-8C48-5557DDE30211}" presName="ThreeNodes_3" presStyleLbl="node1" presStyleIdx="2" presStyleCnt="3">
        <dgm:presLayoutVars>
          <dgm:bulletEnabled val="1"/>
        </dgm:presLayoutVars>
      </dgm:prSet>
      <dgm:spPr/>
    </dgm:pt>
    <dgm:pt modelId="{6F5F34CA-E772-46E9-BA76-AD87C79F3740}" type="pres">
      <dgm:prSet presAssocID="{E59B9A0C-AD48-426B-8C48-5557DDE30211}" presName="ThreeConn_1-2" presStyleLbl="fgAccFollowNode1" presStyleIdx="0" presStyleCnt="2">
        <dgm:presLayoutVars>
          <dgm:bulletEnabled val="1"/>
        </dgm:presLayoutVars>
      </dgm:prSet>
      <dgm:spPr/>
    </dgm:pt>
    <dgm:pt modelId="{4D882E97-842E-4071-B9FB-33A9599CCDCD}" type="pres">
      <dgm:prSet presAssocID="{E59B9A0C-AD48-426B-8C48-5557DDE30211}" presName="ThreeConn_2-3" presStyleLbl="fgAccFollowNode1" presStyleIdx="1" presStyleCnt="2">
        <dgm:presLayoutVars>
          <dgm:bulletEnabled val="1"/>
        </dgm:presLayoutVars>
      </dgm:prSet>
      <dgm:spPr/>
    </dgm:pt>
    <dgm:pt modelId="{CDE210E4-1EE5-4769-B7C3-4643E4F3FE70}" type="pres">
      <dgm:prSet presAssocID="{E59B9A0C-AD48-426B-8C48-5557DDE30211}" presName="ThreeNodes_1_text" presStyleLbl="node1" presStyleIdx="2" presStyleCnt="3">
        <dgm:presLayoutVars>
          <dgm:bulletEnabled val="1"/>
        </dgm:presLayoutVars>
      </dgm:prSet>
      <dgm:spPr/>
    </dgm:pt>
    <dgm:pt modelId="{2C943941-1F56-41BE-AD9F-057F2A8F8C8A}" type="pres">
      <dgm:prSet presAssocID="{E59B9A0C-AD48-426B-8C48-5557DDE30211}" presName="ThreeNodes_2_text" presStyleLbl="node1" presStyleIdx="2" presStyleCnt="3">
        <dgm:presLayoutVars>
          <dgm:bulletEnabled val="1"/>
        </dgm:presLayoutVars>
      </dgm:prSet>
      <dgm:spPr/>
    </dgm:pt>
    <dgm:pt modelId="{516233CF-DDC2-403B-ABB5-B15CACB6E630}" type="pres">
      <dgm:prSet presAssocID="{E59B9A0C-AD48-426B-8C48-5557DDE3021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57A5F05-22DF-48A4-A8F8-350D47EDB882}" type="presOf" srcId="{C59CE55F-7940-4B83-A4F8-14C8586153E6}" destId="{2C943941-1F56-41BE-AD9F-057F2A8F8C8A}" srcOrd="1" destOrd="0" presId="urn:microsoft.com/office/officeart/2005/8/layout/vProcess5"/>
    <dgm:cxn modelId="{92876D32-9646-4956-8FE8-AE63EAFB12F2}" type="presOf" srcId="{E59B9A0C-AD48-426B-8C48-5557DDE30211}" destId="{46E804B2-4F8B-497F-8ECA-6B8A62D0CE7F}" srcOrd="0" destOrd="0" presId="urn:microsoft.com/office/officeart/2005/8/layout/vProcess5"/>
    <dgm:cxn modelId="{F1568F3B-E232-4629-AF25-41E3E5C5B6B0}" srcId="{E59B9A0C-AD48-426B-8C48-5557DDE30211}" destId="{C59CE55F-7940-4B83-A4F8-14C8586153E6}" srcOrd="1" destOrd="0" parTransId="{A56AD7B2-214E-4511-AB4A-076D9CE9372C}" sibTransId="{703E0272-E55E-40C3-B4BF-09422FFC6D60}"/>
    <dgm:cxn modelId="{67FD823F-3765-4E73-8AE6-370F59F51D72}" srcId="{E59B9A0C-AD48-426B-8C48-5557DDE30211}" destId="{54EB758B-D3D2-48BD-83D7-11B9F50B2A81}" srcOrd="0" destOrd="0" parTransId="{CB26B5C5-C290-4259-8ABD-D426DC7144D2}" sibTransId="{5A3A47CC-B5A9-4F50-B756-2AD2D36B0D60}"/>
    <dgm:cxn modelId="{BD092261-B80F-4C17-8368-BCE3AAD5C27E}" type="presOf" srcId="{54EB758B-D3D2-48BD-83D7-11B9F50B2A81}" destId="{CDE210E4-1EE5-4769-B7C3-4643E4F3FE70}" srcOrd="1" destOrd="0" presId="urn:microsoft.com/office/officeart/2005/8/layout/vProcess5"/>
    <dgm:cxn modelId="{3C1AD24B-7B90-4A67-88E3-3FDCE8499DE4}" type="presOf" srcId="{54EB758B-D3D2-48BD-83D7-11B9F50B2A81}" destId="{62BD016B-F111-43F7-A5FF-6DDC09A6880A}" srcOrd="0" destOrd="0" presId="urn:microsoft.com/office/officeart/2005/8/layout/vProcess5"/>
    <dgm:cxn modelId="{4849C170-A854-4C60-B676-CB98586B3027}" type="presOf" srcId="{5A3A47CC-B5A9-4F50-B756-2AD2D36B0D60}" destId="{6F5F34CA-E772-46E9-BA76-AD87C79F3740}" srcOrd="0" destOrd="0" presId="urn:microsoft.com/office/officeart/2005/8/layout/vProcess5"/>
    <dgm:cxn modelId="{0E10D37A-98F9-4C4D-9C5A-B40E8FBB560F}" type="presOf" srcId="{B01EB1B2-CACB-434C-9894-8541252D6A90}" destId="{89E0E9E4-B784-4AD8-8F21-BC8D8EB264D1}" srcOrd="0" destOrd="0" presId="urn:microsoft.com/office/officeart/2005/8/layout/vProcess5"/>
    <dgm:cxn modelId="{D537A8A0-B087-4338-B0CA-D1A6242ACF97}" type="presOf" srcId="{B01EB1B2-CACB-434C-9894-8541252D6A90}" destId="{516233CF-DDC2-403B-ABB5-B15CACB6E630}" srcOrd="1" destOrd="0" presId="urn:microsoft.com/office/officeart/2005/8/layout/vProcess5"/>
    <dgm:cxn modelId="{C6C63AC1-D921-40EE-BBD5-E91E2E08C4E5}" type="presOf" srcId="{703E0272-E55E-40C3-B4BF-09422FFC6D60}" destId="{4D882E97-842E-4071-B9FB-33A9599CCDCD}" srcOrd="0" destOrd="0" presId="urn:microsoft.com/office/officeart/2005/8/layout/vProcess5"/>
    <dgm:cxn modelId="{FDD96AC1-1881-4A2D-89B9-8AB320E3FEA7}" srcId="{E59B9A0C-AD48-426B-8C48-5557DDE30211}" destId="{B01EB1B2-CACB-434C-9894-8541252D6A90}" srcOrd="2" destOrd="0" parTransId="{472F5CDC-31AD-4C18-817F-557E2FA1B096}" sibTransId="{8CCABFD6-06DF-4389-8655-085C7B0A93EF}"/>
    <dgm:cxn modelId="{016B79C9-95AA-45B5-9E37-4789A10B4041}" type="presOf" srcId="{C59CE55F-7940-4B83-A4F8-14C8586153E6}" destId="{23912B2E-E751-4EB2-92F5-54801A27FBEA}" srcOrd="0" destOrd="0" presId="urn:microsoft.com/office/officeart/2005/8/layout/vProcess5"/>
    <dgm:cxn modelId="{95C01054-5928-40A7-84F2-DFA1F3F6758A}" type="presParOf" srcId="{46E804B2-4F8B-497F-8ECA-6B8A62D0CE7F}" destId="{55473E17-B589-4988-8D57-DD2A69BB2BFD}" srcOrd="0" destOrd="0" presId="urn:microsoft.com/office/officeart/2005/8/layout/vProcess5"/>
    <dgm:cxn modelId="{E039966A-1084-4CF9-BF04-779B819CF34F}" type="presParOf" srcId="{46E804B2-4F8B-497F-8ECA-6B8A62D0CE7F}" destId="{62BD016B-F111-43F7-A5FF-6DDC09A6880A}" srcOrd="1" destOrd="0" presId="urn:microsoft.com/office/officeart/2005/8/layout/vProcess5"/>
    <dgm:cxn modelId="{C3367A05-D5CE-41AC-94F1-F79168624F2B}" type="presParOf" srcId="{46E804B2-4F8B-497F-8ECA-6B8A62D0CE7F}" destId="{23912B2E-E751-4EB2-92F5-54801A27FBEA}" srcOrd="2" destOrd="0" presId="urn:microsoft.com/office/officeart/2005/8/layout/vProcess5"/>
    <dgm:cxn modelId="{198B00B6-C4CA-4832-AC64-BD56D9D81CF1}" type="presParOf" srcId="{46E804B2-4F8B-497F-8ECA-6B8A62D0CE7F}" destId="{89E0E9E4-B784-4AD8-8F21-BC8D8EB264D1}" srcOrd="3" destOrd="0" presId="urn:microsoft.com/office/officeart/2005/8/layout/vProcess5"/>
    <dgm:cxn modelId="{B76CAADA-4AE6-488A-B4CB-F8B444B22C17}" type="presParOf" srcId="{46E804B2-4F8B-497F-8ECA-6B8A62D0CE7F}" destId="{6F5F34CA-E772-46E9-BA76-AD87C79F3740}" srcOrd="4" destOrd="0" presId="urn:microsoft.com/office/officeart/2005/8/layout/vProcess5"/>
    <dgm:cxn modelId="{98DDB9DF-005F-42A5-9E99-15D04C41A7D2}" type="presParOf" srcId="{46E804B2-4F8B-497F-8ECA-6B8A62D0CE7F}" destId="{4D882E97-842E-4071-B9FB-33A9599CCDCD}" srcOrd="5" destOrd="0" presId="urn:microsoft.com/office/officeart/2005/8/layout/vProcess5"/>
    <dgm:cxn modelId="{AC6B7915-71DD-4CD9-9295-1BD05B90CFB5}" type="presParOf" srcId="{46E804B2-4F8B-497F-8ECA-6B8A62D0CE7F}" destId="{CDE210E4-1EE5-4769-B7C3-4643E4F3FE70}" srcOrd="6" destOrd="0" presId="urn:microsoft.com/office/officeart/2005/8/layout/vProcess5"/>
    <dgm:cxn modelId="{198CD238-B33F-4C8F-B360-4F1895B768D1}" type="presParOf" srcId="{46E804B2-4F8B-497F-8ECA-6B8A62D0CE7F}" destId="{2C943941-1F56-41BE-AD9F-057F2A8F8C8A}" srcOrd="7" destOrd="0" presId="urn:microsoft.com/office/officeart/2005/8/layout/vProcess5"/>
    <dgm:cxn modelId="{42B54208-2684-46DC-9138-C2D8D452602A}" type="presParOf" srcId="{46E804B2-4F8B-497F-8ECA-6B8A62D0CE7F}" destId="{516233CF-DDC2-403B-ABB5-B15CACB6E63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B69EAA-DCFB-4068-849E-A2D6BA9CAFD1}" type="doc">
      <dgm:prSet loTypeId="urn:microsoft.com/office/officeart/2005/8/layout/p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05C20DD-1315-4779-B46D-50E5A67B455F}">
      <dgm:prSet phldrT="[Text]"/>
      <dgm:spPr/>
      <dgm:t>
        <a:bodyPr/>
        <a:lstStyle/>
        <a:p>
          <a:r>
            <a:rPr lang="en-IN" dirty="0"/>
            <a:t>Data collection &amp; cleaning</a:t>
          </a:r>
        </a:p>
      </dgm:t>
    </dgm:pt>
    <dgm:pt modelId="{EEF63366-7802-4B30-AA67-42DC4A9D0046}" type="parTrans" cxnId="{D8DCAE40-B019-4948-AC7C-39FD6E6CEBA6}">
      <dgm:prSet/>
      <dgm:spPr/>
      <dgm:t>
        <a:bodyPr/>
        <a:lstStyle/>
        <a:p>
          <a:endParaRPr lang="en-IN"/>
        </a:p>
      </dgm:t>
    </dgm:pt>
    <dgm:pt modelId="{4878B0C8-BBFB-47F5-A907-EC9F1BA7612A}" type="sibTrans" cxnId="{D8DCAE40-B019-4948-AC7C-39FD6E6CEBA6}">
      <dgm:prSet/>
      <dgm:spPr/>
      <dgm:t>
        <a:bodyPr/>
        <a:lstStyle/>
        <a:p>
          <a:endParaRPr lang="en-IN"/>
        </a:p>
      </dgm:t>
    </dgm:pt>
    <dgm:pt modelId="{6748F147-07C9-4B0F-8A7D-96E79AB3B8E0}">
      <dgm:prSet phldrT="[Text]"/>
      <dgm:spPr/>
      <dgm:t>
        <a:bodyPr/>
        <a:lstStyle/>
        <a:p>
          <a:r>
            <a:rPr lang="en-IN" dirty="0"/>
            <a:t>Natural language processing</a:t>
          </a:r>
        </a:p>
      </dgm:t>
    </dgm:pt>
    <dgm:pt modelId="{AB320B67-9045-4854-BDC7-71F795038270}" type="parTrans" cxnId="{1160E5E5-B920-4141-A744-7A7CEC95BE03}">
      <dgm:prSet/>
      <dgm:spPr/>
      <dgm:t>
        <a:bodyPr/>
        <a:lstStyle/>
        <a:p>
          <a:endParaRPr lang="en-IN"/>
        </a:p>
      </dgm:t>
    </dgm:pt>
    <dgm:pt modelId="{26C1CB6D-203F-418D-A0A9-11CA6DF05099}" type="sibTrans" cxnId="{1160E5E5-B920-4141-A744-7A7CEC95BE03}">
      <dgm:prSet/>
      <dgm:spPr/>
      <dgm:t>
        <a:bodyPr/>
        <a:lstStyle/>
        <a:p>
          <a:endParaRPr lang="en-IN"/>
        </a:p>
      </dgm:t>
    </dgm:pt>
    <dgm:pt modelId="{BA341DCE-0E90-49A7-A869-6109E98BF3D7}">
      <dgm:prSet phldrT="[Text]"/>
      <dgm:spPr/>
      <dgm:t>
        <a:bodyPr/>
        <a:lstStyle/>
        <a:p>
          <a:r>
            <a:rPr lang="en-IN" dirty="0"/>
            <a:t>Model building &amp; evaluation</a:t>
          </a:r>
        </a:p>
      </dgm:t>
    </dgm:pt>
    <dgm:pt modelId="{5790E8F9-BEDE-4689-8316-B016B3ABAA3B}" type="parTrans" cxnId="{83A6CFDC-6444-43FF-AE60-B170A9B41745}">
      <dgm:prSet/>
      <dgm:spPr/>
      <dgm:t>
        <a:bodyPr/>
        <a:lstStyle/>
        <a:p>
          <a:endParaRPr lang="en-IN"/>
        </a:p>
      </dgm:t>
    </dgm:pt>
    <dgm:pt modelId="{E87EEA20-DE6F-4D44-9989-440C98DB9D0A}" type="sibTrans" cxnId="{83A6CFDC-6444-43FF-AE60-B170A9B41745}">
      <dgm:prSet/>
      <dgm:spPr/>
      <dgm:t>
        <a:bodyPr/>
        <a:lstStyle/>
        <a:p>
          <a:endParaRPr lang="en-IN"/>
        </a:p>
      </dgm:t>
    </dgm:pt>
    <dgm:pt modelId="{1D4A6DCC-08E2-433C-8FA8-65F5E693376B}">
      <dgm:prSet phldrT="[Text]"/>
      <dgm:spPr/>
      <dgm:t>
        <a:bodyPr/>
        <a:lstStyle/>
        <a:p>
          <a:r>
            <a:rPr lang="en-IN" dirty="0"/>
            <a:t>Integration with flask</a:t>
          </a:r>
        </a:p>
      </dgm:t>
    </dgm:pt>
    <dgm:pt modelId="{0F9B581F-D4EE-46E2-AB57-3C10357DB920}" type="parTrans" cxnId="{D971CCF7-2BF6-48B8-9B42-25EF125F4342}">
      <dgm:prSet/>
      <dgm:spPr/>
      <dgm:t>
        <a:bodyPr/>
        <a:lstStyle/>
        <a:p>
          <a:endParaRPr lang="en-IN"/>
        </a:p>
      </dgm:t>
    </dgm:pt>
    <dgm:pt modelId="{11285709-7483-4C94-A594-CC3A6E5F20D6}" type="sibTrans" cxnId="{D971CCF7-2BF6-48B8-9B42-25EF125F4342}">
      <dgm:prSet/>
      <dgm:spPr/>
      <dgm:t>
        <a:bodyPr/>
        <a:lstStyle/>
        <a:p>
          <a:endParaRPr lang="en-IN"/>
        </a:p>
      </dgm:t>
    </dgm:pt>
    <dgm:pt modelId="{96A032BE-65BB-46F7-AED1-E5C64E46FAD5}" type="pres">
      <dgm:prSet presAssocID="{1AB69EAA-DCFB-4068-849E-A2D6BA9CAFD1}" presName="Name0" presStyleCnt="0">
        <dgm:presLayoutVars>
          <dgm:dir/>
          <dgm:resizeHandles val="exact"/>
        </dgm:presLayoutVars>
      </dgm:prSet>
      <dgm:spPr/>
    </dgm:pt>
    <dgm:pt modelId="{8C30B606-4AA4-4444-9884-B40D478469F4}" type="pres">
      <dgm:prSet presAssocID="{805C20DD-1315-4779-B46D-50E5A67B455F}" presName="compNode" presStyleCnt="0"/>
      <dgm:spPr/>
    </dgm:pt>
    <dgm:pt modelId="{F00EAF28-8EB7-4CD0-B08E-A3905E4BEC37}" type="pres">
      <dgm:prSet presAssocID="{805C20DD-1315-4779-B46D-50E5A67B455F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16A288D5-4932-4B7F-A7D8-3BA159F5C514}" type="pres">
      <dgm:prSet presAssocID="{805C20DD-1315-4779-B46D-50E5A67B455F}" presName="textRect" presStyleLbl="revTx" presStyleIdx="0" presStyleCnt="4">
        <dgm:presLayoutVars>
          <dgm:bulletEnabled val="1"/>
        </dgm:presLayoutVars>
      </dgm:prSet>
      <dgm:spPr/>
    </dgm:pt>
    <dgm:pt modelId="{E586965C-16BF-47ED-9160-5931ED56855C}" type="pres">
      <dgm:prSet presAssocID="{4878B0C8-BBFB-47F5-A907-EC9F1BA7612A}" presName="sibTrans" presStyleLbl="sibTrans2D1" presStyleIdx="0" presStyleCnt="0"/>
      <dgm:spPr/>
    </dgm:pt>
    <dgm:pt modelId="{3DA585AB-C1B9-40BF-8C26-E1277658D6AF}" type="pres">
      <dgm:prSet presAssocID="{6748F147-07C9-4B0F-8A7D-96E79AB3B8E0}" presName="compNode" presStyleCnt="0"/>
      <dgm:spPr/>
    </dgm:pt>
    <dgm:pt modelId="{176903CC-A11C-4CFF-8E75-2719EB116219}" type="pres">
      <dgm:prSet presAssocID="{6748F147-07C9-4B0F-8A7D-96E79AB3B8E0}" presName="pictRect" presStyleLbl="node1" presStyleIdx="1" presStyleCnt="4" custLinFactNeighborY="-212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7BFCCAFF-578C-4540-9018-3B93B516F54E}" type="pres">
      <dgm:prSet presAssocID="{6748F147-07C9-4B0F-8A7D-96E79AB3B8E0}" presName="textRect" presStyleLbl="revTx" presStyleIdx="1" presStyleCnt="4">
        <dgm:presLayoutVars>
          <dgm:bulletEnabled val="1"/>
        </dgm:presLayoutVars>
      </dgm:prSet>
      <dgm:spPr/>
    </dgm:pt>
    <dgm:pt modelId="{887BF65F-D842-4B64-BDC9-72EC3AAAC815}" type="pres">
      <dgm:prSet presAssocID="{26C1CB6D-203F-418D-A0A9-11CA6DF05099}" presName="sibTrans" presStyleLbl="sibTrans2D1" presStyleIdx="0" presStyleCnt="0"/>
      <dgm:spPr/>
    </dgm:pt>
    <dgm:pt modelId="{23CB8F06-0E16-47CC-B667-366F80086C08}" type="pres">
      <dgm:prSet presAssocID="{BA341DCE-0E90-49A7-A869-6109E98BF3D7}" presName="compNode" presStyleCnt="0"/>
      <dgm:spPr/>
    </dgm:pt>
    <dgm:pt modelId="{97BA1658-239F-4624-9BFA-7BE740045833}" type="pres">
      <dgm:prSet presAssocID="{BA341DCE-0E90-49A7-A869-6109E98BF3D7}" presName="pictRect" presStyleLbl="node1" presStyleIdx="2" presStyleCnt="4" custAng="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000" r="-2000"/>
          </a:stretch>
        </a:blipFill>
      </dgm:spPr>
    </dgm:pt>
    <dgm:pt modelId="{EEBD2E9F-1DF3-4787-B1E1-0CAF479B8513}" type="pres">
      <dgm:prSet presAssocID="{BA341DCE-0E90-49A7-A869-6109E98BF3D7}" presName="textRect" presStyleLbl="revTx" presStyleIdx="2" presStyleCnt="4">
        <dgm:presLayoutVars>
          <dgm:bulletEnabled val="1"/>
        </dgm:presLayoutVars>
      </dgm:prSet>
      <dgm:spPr/>
    </dgm:pt>
    <dgm:pt modelId="{46EFC84F-D651-4CDA-89F7-839E76F7851F}" type="pres">
      <dgm:prSet presAssocID="{E87EEA20-DE6F-4D44-9989-440C98DB9D0A}" presName="sibTrans" presStyleLbl="sibTrans2D1" presStyleIdx="0" presStyleCnt="0"/>
      <dgm:spPr/>
    </dgm:pt>
    <dgm:pt modelId="{466DFF05-B50F-4A57-B7E7-790CC160AC8D}" type="pres">
      <dgm:prSet presAssocID="{1D4A6DCC-08E2-433C-8FA8-65F5E693376B}" presName="compNode" presStyleCnt="0"/>
      <dgm:spPr/>
    </dgm:pt>
    <dgm:pt modelId="{F38C5A7D-E69D-42AE-AF17-E73D21F9476A}" type="pres">
      <dgm:prSet presAssocID="{1D4A6DCC-08E2-433C-8FA8-65F5E693376B}" presName="pict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187999E0-B393-4CAD-BF16-DE038543A2A3}" type="pres">
      <dgm:prSet presAssocID="{1D4A6DCC-08E2-433C-8FA8-65F5E693376B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D25AEB1A-F1AD-4021-AAE8-E249038E4BA3}" type="presOf" srcId="{1D4A6DCC-08E2-433C-8FA8-65F5E693376B}" destId="{187999E0-B393-4CAD-BF16-DE038543A2A3}" srcOrd="0" destOrd="0" presId="urn:microsoft.com/office/officeart/2005/8/layout/pList1"/>
    <dgm:cxn modelId="{25BD0333-C6FA-45F4-8F4A-A098479C5EE2}" type="presOf" srcId="{4878B0C8-BBFB-47F5-A907-EC9F1BA7612A}" destId="{E586965C-16BF-47ED-9160-5931ED56855C}" srcOrd="0" destOrd="0" presId="urn:microsoft.com/office/officeart/2005/8/layout/pList1"/>
    <dgm:cxn modelId="{D8DCAE40-B019-4948-AC7C-39FD6E6CEBA6}" srcId="{1AB69EAA-DCFB-4068-849E-A2D6BA9CAFD1}" destId="{805C20DD-1315-4779-B46D-50E5A67B455F}" srcOrd="0" destOrd="0" parTransId="{EEF63366-7802-4B30-AA67-42DC4A9D0046}" sibTransId="{4878B0C8-BBFB-47F5-A907-EC9F1BA7612A}"/>
    <dgm:cxn modelId="{2FF4B375-D593-4204-A013-6CD271037F35}" type="presOf" srcId="{26C1CB6D-203F-418D-A0A9-11CA6DF05099}" destId="{887BF65F-D842-4B64-BDC9-72EC3AAAC815}" srcOrd="0" destOrd="0" presId="urn:microsoft.com/office/officeart/2005/8/layout/pList1"/>
    <dgm:cxn modelId="{1E38A95A-E40B-4560-97BF-DE7311F2512E}" type="presOf" srcId="{BA341DCE-0E90-49A7-A869-6109E98BF3D7}" destId="{EEBD2E9F-1DF3-4787-B1E1-0CAF479B8513}" srcOrd="0" destOrd="0" presId="urn:microsoft.com/office/officeart/2005/8/layout/pList1"/>
    <dgm:cxn modelId="{9B5B5F90-BB63-4134-934E-17C5A4FE492B}" type="presOf" srcId="{1AB69EAA-DCFB-4068-849E-A2D6BA9CAFD1}" destId="{96A032BE-65BB-46F7-AED1-E5C64E46FAD5}" srcOrd="0" destOrd="0" presId="urn:microsoft.com/office/officeart/2005/8/layout/pList1"/>
    <dgm:cxn modelId="{742317A7-A09E-4B90-A183-C3A31D417961}" type="presOf" srcId="{6748F147-07C9-4B0F-8A7D-96E79AB3B8E0}" destId="{7BFCCAFF-578C-4540-9018-3B93B516F54E}" srcOrd="0" destOrd="0" presId="urn:microsoft.com/office/officeart/2005/8/layout/pList1"/>
    <dgm:cxn modelId="{0D65DCD3-31E6-4C91-9752-37E3B99FBADC}" type="presOf" srcId="{E87EEA20-DE6F-4D44-9989-440C98DB9D0A}" destId="{46EFC84F-D651-4CDA-89F7-839E76F7851F}" srcOrd="0" destOrd="0" presId="urn:microsoft.com/office/officeart/2005/8/layout/pList1"/>
    <dgm:cxn modelId="{83A6CFDC-6444-43FF-AE60-B170A9B41745}" srcId="{1AB69EAA-DCFB-4068-849E-A2D6BA9CAFD1}" destId="{BA341DCE-0E90-49A7-A869-6109E98BF3D7}" srcOrd="2" destOrd="0" parTransId="{5790E8F9-BEDE-4689-8316-B016B3ABAA3B}" sibTransId="{E87EEA20-DE6F-4D44-9989-440C98DB9D0A}"/>
    <dgm:cxn modelId="{1160E5E5-B920-4141-A744-7A7CEC95BE03}" srcId="{1AB69EAA-DCFB-4068-849E-A2D6BA9CAFD1}" destId="{6748F147-07C9-4B0F-8A7D-96E79AB3B8E0}" srcOrd="1" destOrd="0" parTransId="{AB320B67-9045-4854-BDC7-71F795038270}" sibTransId="{26C1CB6D-203F-418D-A0A9-11CA6DF05099}"/>
    <dgm:cxn modelId="{D971CCF7-2BF6-48B8-9B42-25EF125F4342}" srcId="{1AB69EAA-DCFB-4068-849E-A2D6BA9CAFD1}" destId="{1D4A6DCC-08E2-433C-8FA8-65F5E693376B}" srcOrd="3" destOrd="0" parTransId="{0F9B581F-D4EE-46E2-AB57-3C10357DB920}" sibTransId="{11285709-7483-4C94-A594-CC3A6E5F20D6}"/>
    <dgm:cxn modelId="{1741EEFC-67C9-4FA1-B604-116AF6623267}" type="presOf" srcId="{805C20DD-1315-4779-B46D-50E5A67B455F}" destId="{16A288D5-4932-4B7F-A7D8-3BA159F5C514}" srcOrd="0" destOrd="0" presId="urn:microsoft.com/office/officeart/2005/8/layout/pList1"/>
    <dgm:cxn modelId="{781C9D0A-85A1-4833-9AB0-105DC611AE63}" type="presParOf" srcId="{96A032BE-65BB-46F7-AED1-E5C64E46FAD5}" destId="{8C30B606-4AA4-4444-9884-B40D478469F4}" srcOrd="0" destOrd="0" presId="urn:microsoft.com/office/officeart/2005/8/layout/pList1"/>
    <dgm:cxn modelId="{3CAC1B1A-5975-404A-BDBE-F438B1FE6FFB}" type="presParOf" srcId="{8C30B606-4AA4-4444-9884-B40D478469F4}" destId="{F00EAF28-8EB7-4CD0-B08E-A3905E4BEC37}" srcOrd="0" destOrd="0" presId="urn:microsoft.com/office/officeart/2005/8/layout/pList1"/>
    <dgm:cxn modelId="{F95BDE9C-72A3-46F7-9AB8-700E19A90C5E}" type="presParOf" srcId="{8C30B606-4AA4-4444-9884-B40D478469F4}" destId="{16A288D5-4932-4B7F-A7D8-3BA159F5C514}" srcOrd="1" destOrd="0" presId="urn:microsoft.com/office/officeart/2005/8/layout/pList1"/>
    <dgm:cxn modelId="{B47CD9D4-44F9-4E3E-A2B1-08DE3395552A}" type="presParOf" srcId="{96A032BE-65BB-46F7-AED1-E5C64E46FAD5}" destId="{E586965C-16BF-47ED-9160-5931ED56855C}" srcOrd="1" destOrd="0" presId="urn:microsoft.com/office/officeart/2005/8/layout/pList1"/>
    <dgm:cxn modelId="{0E4D4CF4-6C29-48B8-BD89-DA2AB0C97B9D}" type="presParOf" srcId="{96A032BE-65BB-46F7-AED1-E5C64E46FAD5}" destId="{3DA585AB-C1B9-40BF-8C26-E1277658D6AF}" srcOrd="2" destOrd="0" presId="urn:microsoft.com/office/officeart/2005/8/layout/pList1"/>
    <dgm:cxn modelId="{9073BBC2-FBE8-4495-80FF-8E8C2FD6D669}" type="presParOf" srcId="{3DA585AB-C1B9-40BF-8C26-E1277658D6AF}" destId="{176903CC-A11C-4CFF-8E75-2719EB116219}" srcOrd="0" destOrd="0" presId="urn:microsoft.com/office/officeart/2005/8/layout/pList1"/>
    <dgm:cxn modelId="{6C589850-F94B-42EB-BAF9-729BA5671868}" type="presParOf" srcId="{3DA585AB-C1B9-40BF-8C26-E1277658D6AF}" destId="{7BFCCAFF-578C-4540-9018-3B93B516F54E}" srcOrd="1" destOrd="0" presId="urn:microsoft.com/office/officeart/2005/8/layout/pList1"/>
    <dgm:cxn modelId="{168005BB-38BD-48A9-B9E7-660CCE1FF39A}" type="presParOf" srcId="{96A032BE-65BB-46F7-AED1-E5C64E46FAD5}" destId="{887BF65F-D842-4B64-BDC9-72EC3AAAC815}" srcOrd="3" destOrd="0" presId="urn:microsoft.com/office/officeart/2005/8/layout/pList1"/>
    <dgm:cxn modelId="{AE8F780D-E2D8-45FF-BA7B-B326B95DE4E9}" type="presParOf" srcId="{96A032BE-65BB-46F7-AED1-E5C64E46FAD5}" destId="{23CB8F06-0E16-47CC-B667-366F80086C08}" srcOrd="4" destOrd="0" presId="urn:microsoft.com/office/officeart/2005/8/layout/pList1"/>
    <dgm:cxn modelId="{26F56A56-7D22-4A4C-AB1B-D377B312FD34}" type="presParOf" srcId="{23CB8F06-0E16-47CC-B667-366F80086C08}" destId="{97BA1658-239F-4624-9BFA-7BE740045833}" srcOrd="0" destOrd="0" presId="urn:microsoft.com/office/officeart/2005/8/layout/pList1"/>
    <dgm:cxn modelId="{4BF8212B-88F4-44A9-AFEB-34FC0D861B76}" type="presParOf" srcId="{23CB8F06-0E16-47CC-B667-366F80086C08}" destId="{EEBD2E9F-1DF3-4787-B1E1-0CAF479B8513}" srcOrd="1" destOrd="0" presId="urn:microsoft.com/office/officeart/2005/8/layout/pList1"/>
    <dgm:cxn modelId="{ED5E98AA-3960-4D5C-89B9-A82FA260CFFE}" type="presParOf" srcId="{96A032BE-65BB-46F7-AED1-E5C64E46FAD5}" destId="{46EFC84F-D651-4CDA-89F7-839E76F7851F}" srcOrd="5" destOrd="0" presId="urn:microsoft.com/office/officeart/2005/8/layout/pList1"/>
    <dgm:cxn modelId="{1422003E-0647-457C-8F68-B35AF30BE425}" type="presParOf" srcId="{96A032BE-65BB-46F7-AED1-E5C64E46FAD5}" destId="{466DFF05-B50F-4A57-B7E7-790CC160AC8D}" srcOrd="6" destOrd="0" presId="urn:microsoft.com/office/officeart/2005/8/layout/pList1"/>
    <dgm:cxn modelId="{8B49203D-BD14-4001-BFE7-191E445AA273}" type="presParOf" srcId="{466DFF05-B50F-4A57-B7E7-790CC160AC8D}" destId="{F38C5A7D-E69D-42AE-AF17-E73D21F9476A}" srcOrd="0" destOrd="0" presId="urn:microsoft.com/office/officeart/2005/8/layout/pList1"/>
    <dgm:cxn modelId="{D6CEBCAB-C5D2-4B1A-A124-1FEB95CE0D9E}" type="presParOf" srcId="{466DFF05-B50F-4A57-B7E7-790CC160AC8D}" destId="{187999E0-B393-4CAD-BF16-DE038543A2A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D016B-F111-43F7-A5FF-6DDC09A6880A}">
      <dsp:nvSpPr>
        <dsp:cNvPr id="0" name=""/>
        <dsp:cNvSpPr/>
      </dsp:nvSpPr>
      <dsp:spPr>
        <a:xfrm>
          <a:off x="0" y="0"/>
          <a:ext cx="7301150" cy="84582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Dataset exploration &amp; cleaning</a:t>
          </a:r>
        </a:p>
      </dsp:txBody>
      <dsp:txXfrm>
        <a:off x="24773" y="24773"/>
        <a:ext cx="6388445" cy="796274"/>
      </dsp:txXfrm>
    </dsp:sp>
    <dsp:sp modelId="{23912B2E-E751-4EB2-92F5-54801A27FBEA}">
      <dsp:nvSpPr>
        <dsp:cNvPr id="0" name=""/>
        <dsp:cNvSpPr/>
      </dsp:nvSpPr>
      <dsp:spPr>
        <a:xfrm>
          <a:off x="644219" y="986789"/>
          <a:ext cx="7301150" cy="845820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Use of NLP &amp; Model building</a:t>
          </a:r>
        </a:p>
      </dsp:txBody>
      <dsp:txXfrm>
        <a:off x="668992" y="1011562"/>
        <a:ext cx="6057602" cy="796274"/>
      </dsp:txXfrm>
    </dsp:sp>
    <dsp:sp modelId="{89E0E9E4-B784-4AD8-8F21-BC8D8EB264D1}">
      <dsp:nvSpPr>
        <dsp:cNvPr id="0" name=""/>
        <dsp:cNvSpPr/>
      </dsp:nvSpPr>
      <dsp:spPr>
        <a:xfrm>
          <a:off x="1288438" y="1973579"/>
          <a:ext cx="7301150" cy="845820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Integration of develop model with web application</a:t>
          </a:r>
        </a:p>
      </dsp:txBody>
      <dsp:txXfrm>
        <a:off x="1313211" y="1998352"/>
        <a:ext cx="6057602" cy="796274"/>
      </dsp:txXfrm>
    </dsp:sp>
    <dsp:sp modelId="{6F5F34CA-E772-46E9-BA76-AD87C79F3740}">
      <dsp:nvSpPr>
        <dsp:cNvPr id="0" name=""/>
        <dsp:cNvSpPr/>
      </dsp:nvSpPr>
      <dsp:spPr>
        <a:xfrm>
          <a:off x="6751367" y="641413"/>
          <a:ext cx="549783" cy="5497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6875068" y="641413"/>
        <a:ext cx="302381" cy="413712"/>
      </dsp:txXfrm>
    </dsp:sp>
    <dsp:sp modelId="{4D882E97-842E-4071-B9FB-33A9599CCDCD}">
      <dsp:nvSpPr>
        <dsp:cNvPr id="0" name=""/>
        <dsp:cNvSpPr/>
      </dsp:nvSpPr>
      <dsp:spPr>
        <a:xfrm>
          <a:off x="7395586" y="1622564"/>
          <a:ext cx="549783" cy="5497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7519287" y="1622564"/>
        <a:ext cx="302381" cy="413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EAF28-8EB7-4CD0-B08E-A3905E4BEC37}">
      <dsp:nvSpPr>
        <dsp:cNvPr id="0" name=""/>
        <dsp:cNvSpPr/>
      </dsp:nvSpPr>
      <dsp:spPr>
        <a:xfrm>
          <a:off x="3968" y="914382"/>
          <a:ext cx="1888331" cy="130106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288D5-4932-4B7F-A7D8-3BA159F5C514}">
      <dsp:nvSpPr>
        <dsp:cNvPr id="0" name=""/>
        <dsp:cNvSpPr/>
      </dsp:nvSpPr>
      <dsp:spPr>
        <a:xfrm>
          <a:off x="3968" y="2215442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collection &amp; cleaning</a:t>
          </a:r>
        </a:p>
      </dsp:txBody>
      <dsp:txXfrm>
        <a:off x="3968" y="2215442"/>
        <a:ext cx="1888331" cy="700571"/>
      </dsp:txXfrm>
    </dsp:sp>
    <dsp:sp modelId="{176903CC-A11C-4CFF-8E75-2719EB116219}">
      <dsp:nvSpPr>
        <dsp:cNvPr id="0" name=""/>
        <dsp:cNvSpPr/>
      </dsp:nvSpPr>
      <dsp:spPr>
        <a:xfrm>
          <a:off x="2081212" y="886799"/>
          <a:ext cx="1888331" cy="130106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CCAFF-578C-4540-9018-3B93B516F54E}">
      <dsp:nvSpPr>
        <dsp:cNvPr id="0" name=""/>
        <dsp:cNvSpPr/>
      </dsp:nvSpPr>
      <dsp:spPr>
        <a:xfrm>
          <a:off x="2081212" y="2215442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Natural language processing</a:t>
          </a:r>
        </a:p>
      </dsp:txBody>
      <dsp:txXfrm>
        <a:off x="2081212" y="2215442"/>
        <a:ext cx="1888331" cy="700571"/>
      </dsp:txXfrm>
    </dsp:sp>
    <dsp:sp modelId="{97BA1658-239F-4624-9BFA-7BE740045833}">
      <dsp:nvSpPr>
        <dsp:cNvPr id="0" name=""/>
        <dsp:cNvSpPr/>
      </dsp:nvSpPr>
      <dsp:spPr>
        <a:xfrm>
          <a:off x="4158456" y="914382"/>
          <a:ext cx="1888331" cy="130106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000" r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D2E9F-1DF3-4787-B1E1-0CAF479B8513}">
      <dsp:nvSpPr>
        <dsp:cNvPr id="0" name=""/>
        <dsp:cNvSpPr/>
      </dsp:nvSpPr>
      <dsp:spPr>
        <a:xfrm>
          <a:off x="4158456" y="2215442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Model building &amp; evaluation</a:t>
          </a:r>
        </a:p>
      </dsp:txBody>
      <dsp:txXfrm>
        <a:off x="4158456" y="2215442"/>
        <a:ext cx="1888331" cy="700571"/>
      </dsp:txXfrm>
    </dsp:sp>
    <dsp:sp modelId="{F38C5A7D-E69D-42AE-AF17-E73D21F9476A}">
      <dsp:nvSpPr>
        <dsp:cNvPr id="0" name=""/>
        <dsp:cNvSpPr/>
      </dsp:nvSpPr>
      <dsp:spPr>
        <a:xfrm>
          <a:off x="6235700" y="914382"/>
          <a:ext cx="1888331" cy="1301060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999E0-B393-4CAD-BF16-DE038543A2A3}">
      <dsp:nvSpPr>
        <dsp:cNvPr id="0" name=""/>
        <dsp:cNvSpPr/>
      </dsp:nvSpPr>
      <dsp:spPr>
        <a:xfrm>
          <a:off x="6235700" y="2215442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Integration with flask</a:t>
          </a:r>
        </a:p>
      </dsp:txBody>
      <dsp:txXfrm>
        <a:off x="6235700" y="2215442"/>
        <a:ext cx="1888331" cy="700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Tuesday, September 12,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September 12,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1763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September 12,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515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September 12,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7769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Tuesday, September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32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September 12,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9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September 12,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792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Tuesday, September 12,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27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Tuesday, September 12,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September 12,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179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DEA2CF1-0EB2-4673-802D-3371233E4A77}" type="datetime2">
              <a:rPr lang="en-US" smtClean="0"/>
              <a:t>Tuesday, September 12,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7717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Tuesday, September 12,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09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global.com/article/recruitment/beating-your-chatbot-interviewer-and-landing-your-dream-job-2126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pixabay.com/en/growth-progress-graph-diagram-3078544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20340&amp;picture=technology-2020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EEA8-08D8-284B-79E5-AA7063F28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2154" y="338871"/>
            <a:ext cx="3150489" cy="719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000" u="sng" dirty="0"/>
              <a:t>MSc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7128F-3656-3627-9162-33B5635B3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722" r="22855"/>
          <a:stretch/>
        </p:blipFill>
        <p:spPr>
          <a:xfrm>
            <a:off x="6738730" y="1182757"/>
            <a:ext cx="5272296" cy="4932293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FA5739-E484-A73A-7192-35B995E159EA}"/>
              </a:ext>
            </a:extLst>
          </p:cNvPr>
          <p:cNvSpPr txBox="1"/>
          <p:nvPr/>
        </p:nvSpPr>
        <p:spPr>
          <a:xfrm>
            <a:off x="552703" y="4122135"/>
            <a:ext cx="61860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dirty="0"/>
              <a:t>Student Name – Kavish Chohan (kmc44)</a:t>
            </a:r>
          </a:p>
          <a:p>
            <a:pPr>
              <a:spcAft>
                <a:spcPts val="600"/>
              </a:spcAft>
            </a:pPr>
            <a:r>
              <a:rPr lang="en-IN" sz="2400" dirty="0"/>
              <a:t>1</a:t>
            </a:r>
            <a:r>
              <a:rPr lang="en-IN" sz="2400" baseline="30000" dirty="0"/>
              <a:t>st</a:t>
            </a:r>
            <a:r>
              <a:rPr lang="en-IN" sz="2400" dirty="0"/>
              <a:t> Marker – Furqan Aziz (fa311)</a:t>
            </a:r>
          </a:p>
          <a:p>
            <a:pPr>
              <a:spcAft>
                <a:spcPts val="600"/>
              </a:spcAft>
            </a:pPr>
            <a:r>
              <a:rPr lang="en-IN" sz="2400" dirty="0"/>
              <a:t>2</a:t>
            </a:r>
            <a:r>
              <a:rPr lang="en-IN" sz="2400" baseline="30000" dirty="0"/>
              <a:t>nd</a:t>
            </a:r>
            <a:r>
              <a:rPr lang="en-IN" sz="2400" dirty="0"/>
              <a:t> Marker – Paul Holmes (ph222)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72ABE-49DD-0AE1-351A-92A5873F6FFD}"/>
              </a:ext>
            </a:extLst>
          </p:cNvPr>
          <p:cNvSpPr txBox="1"/>
          <p:nvPr/>
        </p:nvSpPr>
        <p:spPr>
          <a:xfrm>
            <a:off x="9423293" y="6657945"/>
            <a:ext cx="276870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www.peoplemattersglobal.com/article/recruitment/beating-your-chatbot-interviewer-and-landing-your-dream-job-2126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5F921-87BF-DF5A-8334-2644316B1AE3}"/>
              </a:ext>
            </a:extLst>
          </p:cNvPr>
          <p:cNvSpPr txBox="1"/>
          <p:nvPr/>
        </p:nvSpPr>
        <p:spPr>
          <a:xfrm>
            <a:off x="914653" y="1712144"/>
            <a:ext cx="4730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cs typeface="Arial" panose="020B0604020202020204" pitchFamily="34" charset="0"/>
              </a:rPr>
              <a:t>RecipeWhiz</a:t>
            </a:r>
            <a:r>
              <a:rPr lang="en-US" sz="2400" dirty="0">
                <a:cs typeface="Arial" panose="020B0604020202020204" pitchFamily="34" charset="0"/>
              </a:rPr>
              <a:t>: A chatbot that recommends recipe based on available ingredients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95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D black question marks with one yellow question mark">
            <a:extLst>
              <a:ext uri="{FF2B5EF4-FFF2-40B4-BE49-F238E27FC236}">
                <a16:creationId xmlns:a16="http://schemas.microsoft.com/office/drawing/2014/main" id="{870E1A4C-1D25-465A-213D-C7EE13E76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60" r="-1" b="-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7396B-8367-3E2A-B8AB-91C699406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IN" sz="4800" dirty="0"/>
              <a:t>Questions and Suggestions?</a:t>
            </a:r>
          </a:p>
        </p:txBody>
      </p:sp>
    </p:spTree>
    <p:extLst>
      <p:ext uri="{BB962C8B-B14F-4D97-AF65-F5344CB8AC3E}">
        <p14:creationId xmlns:p14="http://schemas.microsoft.com/office/powerpoint/2010/main" val="32589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 descr="Analogue wall clock">
            <a:extLst>
              <a:ext uri="{FF2B5EF4-FFF2-40B4-BE49-F238E27FC236}">
                <a16:creationId xmlns:a16="http://schemas.microsoft.com/office/drawing/2014/main" id="{5D801373-449E-C637-2A28-F8EBB5601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47" r="-1" b="20232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B4D6E-62B4-2C27-92C2-8211A331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Time for demo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079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B43B73-6D40-7B22-A438-3AD2B32998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35402" r="9091" b="13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67C3388-450F-D88C-F202-5FC7E279C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684" y="-5013"/>
            <a:ext cx="8825658" cy="1149597"/>
          </a:xfrm>
        </p:spPr>
        <p:txBody>
          <a:bodyPr>
            <a:normAutofit/>
          </a:bodyPr>
          <a:lstStyle/>
          <a:p>
            <a:r>
              <a:rPr lang="en-IN" sz="4000" dirty="0"/>
              <a:t>Motivation and Aim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D279C-E515-ED20-F0BE-C58495EBA875}"/>
              </a:ext>
            </a:extLst>
          </p:cNvPr>
          <p:cNvSpPr txBox="1"/>
          <p:nvPr/>
        </p:nvSpPr>
        <p:spPr>
          <a:xfrm>
            <a:off x="1035684" y="1520962"/>
            <a:ext cx="9815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Motivation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Problem of what to do with ingredients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Having multiple choice on which recipe to </a:t>
            </a:r>
            <a:r>
              <a:rPr lang="en-IN"/>
              <a:t>choose from.</a:t>
            </a:r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39B2C-1391-2912-1D35-47EC7D35371E}"/>
              </a:ext>
            </a:extLst>
          </p:cNvPr>
          <p:cNvSpPr txBox="1"/>
          <p:nvPr/>
        </p:nvSpPr>
        <p:spPr>
          <a:xfrm>
            <a:off x="1035683" y="3928665"/>
            <a:ext cx="88256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Aim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Develop a chatbot that suggests recipes based on ingredients from a dataset having 0.5M+ dishes.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Having cost benefits due to reduction in food waste.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3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&#10;">
            <a:extLst>
              <a:ext uri="{FF2B5EF4-FFF2-40B4-BE49-F238E27FC236}">
                <a16:creationId xmlns:a16="http://schemas.microsoft.com/office/drawing/2014/main" id="{659F14DF-3361-881B-933E-389200D38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3391" r="9091"/>
          <a:stretch/>
        </p:blipFill>
        <p:spPr>
          <a:xfrm>
            <a:off x="-353021" y="1940768"/>
            <a:ext cx="12191980" cy="562094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2AD27C7-C7B8-0D44-AD77-12F44037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62" y="60777"/>
            <a:ext cx="8825658" cy="156370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Phases of project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F185A81-FBAB-6F2F-D740-F77A6DD2CA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920674"/>
              </p:ext>
            </p:extLst>
          </p:nvPr>
        </p:nvGraphicFramePr>
        <p:xfrm>
          <a:off x="1655424" y="3100924"/>
          <a:ext cx="8589589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EAD5C00-994B-3858-1E9A-A3CEBC8C7778}"/>
              </a:ext>
            </a:extLst>
          </p:cNvPr>
          <p:cNvSpPr txBox="1"/>
          <p:nvPr/>
        </p:nvSpPr>
        <p:spPr>
          <a:xfrm>
            <a:off x="835122" y="2239918"/>
            <a:ext cx="564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Project is divided in 3 key stages:</a:t>
            </a:r>
          </a:p>
        </p:txBody>
      </p:sp>
    </p:spTree>
    <p:extLst>
      <p:ext uri="{BB962C8B-B14F-4D97-AF65-F5344CB8AC3E}">
        <p14:creationId xmlns:p14="http://schemas.microsoft.com/office/powerpoint/2010/main" val="207919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139B45-0E54-C3D5-67B1-0DFA8E629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3144" r="9091" b="248"/>
          <a:stretch/>
        </p:blipFill>
        <p:spPr>
          <a:xfrm>
            <a:off x="1" y="0"/>
            <a:ext cx="12192000" cy="685800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4899738-8B6D-0AD6-104C-AF043A30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87" y="364275"/>
            <a:ext cx="8825658" cy="872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Technical specifications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21114C-9F7D-194B-7C17-E7D638E72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25282"/>
              </p:ext>
            </p:extLst>
          </p:nvPr>
        </p:nvGraphicFramePr>
        <p:xfrm>
          <a:off x="1636712" y="2520410"/>
          <a:ext cx="8915400" cy="3348561"/>
        </p:xfrm>
        <a:graphic>
          <a:graphicData uri="http://schemas.openxmlformats.org/drawingml/2006/table">
            <a:tbl>
              <a:tblPr firstCol="1" bandRow="1" bandCol="1">
                <a:tableStyleId>{00A15C55-8517-42AA-B614-E9B94910E393}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1180980787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807434865"/>
                    </a:ext>
                  </a:extLst>
                </a:gridCol>
              </a:tblGrid>
              <a:tr h="744125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GB" sz="1200" dirty="0">
                          <a:effectLst/>
                        </a:rPr>
                        <a:t>Dataset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>
                          <a:effectLst/>
                        </a:rPr>
                        <a:t>https://www.kaggle.com/datasets/irkaal/foodcom-recipes-and-reviews?resource=download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8442416"/>
                  </a:ext>
                </a:extLst>
              </a:tr>
              <a:tr h="1116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12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GB" sz="12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dirty="0">
                          <a:effectLst/>
                        </a:rPr>
                        <a:t>Programming Languages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>
                          <a:effectLst/>
                        </a:rPr>
                        <a:t>Python</a:t>
                      </a:r>
                      <a:endParaRPr lang="en-IN" sz="1200" dirty="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>
                          <a:effectLst/>
                        </a:rPr>
                        <a:t>HTML5</a:t>
                      </a:r>
                      <a:endParaRPr lang="en-IN" sz="1200" dirty="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>
                          <a:effectLst/>
                        </a:rPr>
                        <a:t>CSS3</a:t>
                      </a:r>
                      <a:endParaRPr lang="en-GB" sz="12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8015758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>
                          <a:effectLst/>
                        </a:rPr>
                        <a:t>Framework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>
                          <a:effectLst/>
                        </a:rPr>
                        <a:t>Flask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4733754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>
                          <a:effectLst/>
                        </a:rPr>
                        <a:t>Operating System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>
                          <a:effectLst/>
                        </a:rPr>
                        <a:t>Windows 10 or later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605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>
                          <a:effectLst/>
                        </a:rPr>
                        <a:t>IDE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>
                          <a:effectLst/>
                        </a:rPr>
                        <a:t>Anaconda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3004097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Chat Agent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sz="1200" dirty="0">
                          <a:effectLst/>
                        </a:rPr>
                        <a:t>Eliza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9179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9084F6-648D-21B0-3BCA-AF4478F22F5D}"/>
              </a:ext>
            </a:extLst>
          </p:cNvPr>
          <p:cNvSpPr txBox="1"/>
          <p:nvPr/>
        </p:nvSpPr>
        <p:spPr>
          <a:xfrm>
            <a:off x="1636712" y="2027253"/>
            <a:ext cx="563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Technologies involved:</a:t>
            </a:r>
          </a:p>
        </p:txBody>
      </p:sp>
    </p:spTree>
    <p:extLst>
      <p:ext uri="{BB962C8B-B14F-4D97-AF65-F5344CB8AC3E}">
        <p14:creationId xmlns:p14="http://schemas.microsoft.com/office/powerpoint/2010/main" val="118925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0B09EF-5F00-A464-C5F7-CE95758EA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A8C93-8540-4F4F-799A-52DE1D2D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11" y="236792"/>
            <a:ext cx="8825658" cy="11144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Challenges involved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2C3D2E8-4D81-1243-6EBD-D2A5B53EC9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739586"/>
              </p:ext>
            </p:extLst>
          </p:nvPr>
        </p:nvGraphicFramePr>
        <p:xfrm>
          <a:off x="2032000" y="2307937"/>
          <a:ext cx="8128000" cy="3830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8DD4A4-4A8C-2ADE-DFAD-914B18D0A148}"/>
              </a:ext>
            </a:extLst>
          </p:cNvPr>
          <p:cNvSpPr txBox="1"/>
          <p:nvPr/>
        </p:nvSpPr>
        <p:spPr>
          <a:xfrm>
            <a:off x="1143793" y="2229314"/>
            <a:ext cx="721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Key challenges involved in project:</a:t>
            </a:r>
          </a:p>
        </p:txBody>
      </p:sp>
    </p:spTree>
    <p:extLst>
      <p:ext uri="{BB962C8B-B14F-4D97-AF65-F5344CB8AC3E}">
        <p14:creationId xmlns:p14="http://schemas.microsoft.com/office/powerpoint/2010/main" val="34222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C52C-3241-07C3-EC13-755A3A00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Architecture</a:t>
            </a:r>
            <a:endParaRPr lang="en-IN" dirty="0"/>
          </a:p>
        </p:txBody>
      </p:sp>
      <p:pic>
        <p:nvPicPr>
          <p:cNvPr id="4" name="Picture 3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E77544A2-A08D-EA6C-7486-D06FCC4C8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45" y="2106479"/>
            <a:ext cx="6073666" cy="3223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B50C2D-13C1-6A69-3DCE-CA653B78F04F}"/>
              </a:ext>
            </a:extLst>
          </p:cNvPr>
          <p:cNvSpPr txBox="1"/>
          <p:nvPr/>
        </p:nvSpPr>
        <p:spPr>
          <a:xfrm>
            <a:off x="8173617" y="2287087"/>
            <a:ext cx="26219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Components: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Front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/>
              <a:t>Web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/>
              <a:t>Chatbot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Back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/>
              <a:t>Data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/>
              <a:t>NLP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/>
              <a:t>ML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6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C52C-3241-07C3-EC13-755A3A00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0D5D4-70E2-CD70-6B73-453C216367CF}"/>
              </a:ext>
            </a:extLst>
          </p:cNvPr>
          <p:cNvSpPr txBox="1"/>
          <p:nvPr/>
        </p:nvSpPr>
        <p:spPr>
          <a:xfrm>
            <a:off x="951722" y="2472612"/>
            <a:ext cx="109448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Implementation of chatbot is divided in 4 files namely:</a:t>
            </a:r>
          </a:p>
          <a:p>
            <a:endParaRPr lang="en-IN" dirty="0"/>
          </a:p>
          <a:p>
            <a:pPr marL="342900" indent="-342900">
              <a:buFont typeface="+mj-lt"/>
              <a:buAutoNum type="arabicParenR"/>
            </a:pPr>
            <a:r>
              <a:rPr lang="en-IN" dirty="0"/>
              <a:t>data_clean.py : Consist of data cleaning operations on recipe.csv dataset.</a:t>
            </a:r>
          </a:p>
          <a:p>
            <a:pPr lvl="1"/>
            <a:endParaRPr lang="en-IN" dirty="0"/>
          </a:p>
          <a:p>
            <a:pPr marL="342900" indent="-342900">
              <a:buFont typeface="+mj-lt"/>
              <a:buAutoNum type="arabicParenR"/>
            </a:pPr>
            <a:r>
              <a:rPr lang="en-IN" dirty="0"/>
              <a:t>classification.py : Consist of classification ml model (Logistic Regression).</a:t>
            </a:r>
          </a:p>
          <a:p>
            <a:pPr marL="342900" indent="-342900">
              <a:buFont typeface="+mj-lt"/>
              <a:buAutoNum type="arabicParenR"/>
            </a:pPr>
            <a:endParaRPr lang="en-IN" dirty="0"/>
          </a:p>
          <a:p>
            <a:pPr marL="342900" indent="-342900">
              <a:buFont typeface="+mj-lt"/>
              <a:buAutoNum type="arabicParenR"/>
            </a:pPr>
            <a:r>
              <a:rPr lang="en-IN" dirty="0"/>
              <a:t>clustering.py : Consist of clustering ml model (</a:t>
            </a:r>
            <a:r>
              <a:rPr lang="en-IN" dirty="0" err="1"/>
              <a:t>MiniBatchKMeans</a:t>
            </a:r>
            <a:r>
              <a:rPr lang="en-IN" dirty="0"/>
              <a:t>)</a:t>
            </a:r>
          </a:p>
          <a:p>
            <a:pPr marL="342900" indent="-342900">
              <a:buFont typeface="+mj-lt"/>
              <a:buAutoNum type="arabicParenR"/>
            </a:pPr>
            <a:endParaRPr lang="en-IN" dirty="0"/>
          </a:p>
          <a:p>
            <a:pPr marL="342900" indent="-342900">
              <a:buFont typeface="+mj-lt"/>
              <a:buAutoNum type="arabicParenR"/>
            </a:pPr>
            <a:r>
              <a:rPr lang="en-IN" dirty="0"/>
              <a:t>app.py : Consist of logic to embed chat agent, understand user input and provide response.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95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C52C-3241-07C3-EC13-755A3A00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60FC8-0630-2FFD-A4C4-95E229C11D4B}"/>
              </a:ext>
            </a:extLst>
          </p:cNvPr>
          <p:cNvSpPr txBox="1"/>
          <p:nvPr/>
        </p:nvSpPr>
        <p:spPr>
          <a:xfrm>
            <a:off x="1548882" y="2500604"/>
            <a:ext cx="9603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Embedding AI to make an improved intent and responses.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Substitution suggestions for unavailable </a:t>
            </a:r>
            <a:r>
              <a:rPr lang="fr-FR" dirty="0" err="1"/>
              <a:t>ingredients</a:t>
            </a:r>
            <a:r>
              <a:rPr lang="fr-F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Adding accessibility features. 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Enhanced model response rate with </a:t>
            </a:r>
            <a:r>
              <a:rPr lang="en-US"/>
              <a:t>cloud deployment.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6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C52C-3241-07C3-EC13-755A3A00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ED24D-54E2-D8DC-8AAE-2D7F9C6212FA}"/>
              </a:ext>
            </a:extLst>
          </p:cNvPr>
          <p:cNvSpPr txBox="1"/>
          <p:nvPr/>
        </p:nvSpPr>
        <p:spPr>
          <a:xfrm>
            <a:off x="1451579" y="2155372"/>
            <a:ext cx="9913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Objectives of the project including data cleaning, model training, recipe prediction, chatbot integration were achieved.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Comparison between two models was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Various NLP techniques like tokenization, vectorization and </a:t>
            </a:r>
            <a:r>
              <a:rPr lang="en-IN" dirty="0" err="1"/>
              <a:t>stopwords</a:t>
            </a:r>
            <a:r>
              <a:rPr lang="en-IN" dirty="0"/>
              <a:t> removal.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Learnings were achieved which includes using data cleaning techniques, model training, chatbot, using flask framework, chatbot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Enhancement to include more features, flexibility and security to make the chatbot more user centric were discussed.</a:t>
            </a:r>
          </a:p>
        </p:txBody>
      </p:sp>
    </p:spTree>
    <p:extLst>
      <p:ext uri="{BB962C8B-B14F-4D97-AF65-F5344CB8AC3E}">
        <p14:creationId xmlns:p14="http://schemas.microsoft.com/office/powerpoint/2010/main" val="333120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3091</TotalTime>
  <Words>393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MSc Project</vt:lpstr>
      <vt:lpstr>Motivation and Aim</vt:lpstr>
      <vt:lpstr>Phases of project</vt:lpstr>
      <vt:lpstr>Technical specifications</vt:lpstr>
      <vt:lpstr>Challenges involved</vt:lpstr>
      <vt:lpstr>Architecture</vt:lpstr>
      <vt:lpstr>IMPLEMENTATION</vt:lpstr>
      <vt:lpstr>Future scope</vt:lpstr>
      <vt:lpstr>CONCLUSION</vt:lpstr>
      <vt:lpstr>Questions and Suggestions?</vt:lpstr>
      <vt:lpstr>Time for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Project</dc:title>
  <dc:creator>Chohan, Kavish</dc:creator>
  <cp:lastModifiedBy>kavish chohan</cp:lastModifiedBy>
  <cp:revision>39</cp:revision>
  <dcterms:created xsi:type="dcterms:W3CDTF">2023-07-13T22:40:56Z</dcterms:created>
  <dcterms:modified xsi:type="dcterms:W3CDTF">2023-09-12T22:35:49Z</dcterms:modified>
</cp:coreProperties>
</file>