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iselvam16108@gmail.com" userId="2d232aa112554f13" providerId="LiveId" clId="{6831392C-F271-4B7C-BA1A-AB7B8AB1ADF0}"/>
    <pc:docChg chg="addSld delSld modSld sldOrd">
      <pc:chgData name="kalaiselvam16108@gmail.com" userId="2d232aa112554f13" providerId="LiveId" clId="{6831392C-F271-4B7C-BA1A-AB7B8AB1ADF0}" dt="2024-11-18T08:36:12.157" v="18" actId="1076"/>
      <pc:docMkLst>
        <pc:docMk/>
      </pc:docMkLst>
      <pc:sldChg chg="modSp mod">
        <pc:chgData name="kalaiselvam16108@gmail.com" userId="2d232aa112554f13" providerId="LiveId" clId="{6831392C-F271-4B7C-BA1A-AB7B8AB1ADF0}" dt="2024-11-18T08:36:12.157" v="18" actId="1076"/>
        <pc:sldMkLst>
          <pc:docMk/>
          <pc:sldMk cId="4167001834" sldId="256"/>
        </pc:sldMkLst>
        <pc:spChg chg="mod">
          <ac:chgData name="kalaiselvam16108@gmail.com" userId="2d232aa112554f13" providerId="LiveId" clId="{6831392C-F271-4B7C-BA1A-AB7B8AB1ADF0}" dt="2024-11-16T08:27:54.529" v="9" actId="12"/>
          <ac:spMkLst>
            <pc:docMk/>
            <pc:sldMk cId="4167001834" sldId="256"/>
            <ac:spMk id="3" creationId="{04F2386C-3B36-CF8B-1A6D-DF2C4B91C664}"/>
          </ac:spMkLst>
        </pc:spChg>
        <pc:spChg chg="mod">
          <ac:chgData name="kalaiselvam16108@gmail.com" userId="2d232aa112554f13" providerId="LiveId" clId="{6831392C-F271-4B7C-BA1A-AB7B8AB1ADF0}" dt="2024-11-18T08:34:26.950" v="16" actId="1076"/>
          <ac:spMkLst>
            <pc:docMk/>
            <pc:sldMk cId="4167001834" sldId="256"/>
            <ac:spMk id="5" creationId="{2CBEA387-0F2E-1997-CFC1-A2919E0FFCA0}"/>
          </ac:spMkLst>
        </pc:spChg>
        <pc:spChg chg="mod">
          <ac:chgData name="kalaiselvam16108@gmail.com" userId="2d232aa112554f13" providerId="LiveId" clId="{6831392C-F271-4B7C-BA1A-AB7B8AB1ADF0}" dt="2024-11-18T08:36:12.157" v="18" actId="1076"/>
          <ac:spMkLst>
            <pc:docMk/>
            <pc:sldMk cId="4167001834" sldId="256"/>
            <ac:spMk id="6" creationId="{BE9FB065-9FA0-A978-D3ED-45645470C829}"/>
          </ac:spMkLst>
        </pc:spChg>
      </pc:sldChg>
      <pc:sldChg chg="ord">
        <pc:chgData name="kalaiselvam16108@gmail.com" userId="2d232aa112554f13" providerId="LiveId" clId="{6831392C-F271-4B7C-BA1A-AB7B8AB1ADF0}" dt="2024-11-16T06:59:14.518" v="1"/>
        <pc:sldMkLst>
          <pc:docMk/>
          <pc:sldMk cId="3101306299" sldId="258"/>
        </pc:sldMkLst>
      </pc:sldChg>
      <pc:sldChg chg="modSp mod">
        <pc:chgData name="kalaiselvam16108@gmail.com" userId="2d232aa112554f13" providerId="LiveId" clId="{6831392C-F271-4B7C-BA1A-AB7B8AB1ADF0}" dt="2024-11-18T08:29:38.575" v="13" actId="113"/>
        <pc:sldMkLst>
          <pc:docMk/>
          <pc:sldMk cId="4079481538" sldId="261"/>
        </pc:sldMkLst>
        <pc:spChg chg="mod">
          <ac:chgData name="kalaiselvam16108@gmail.com" userId="2d232aa112554f13" providerId="LiveId" clId="{6831392C-F271-4B7C-BA1A-AB7B8AB1ADF0}" dt="2024-11-18T08:29:38.575" v="13" actId="113"/>
          <ac:spMkLst>
            <pc:docMk/>
            <pc:sldMk cId="4079481538" sldId="261"/>
            <ac:spMk id="5" creationId="{B660C46E-A93D-7FBD-4720-284B736F12CF}"/>
          </ac:spMkLst>
        </pc:spChg>
      </pc:sldChg>
      <pc:sldChg chg="new del">
        <pc:chgData name="kalaiselvam16108@gmail.com" userId="2d232aa112554f13" providerId="LiveId" clId="{6831392C-F271-4B7C-BA1A-AB7B8AB1ADF0}" dt="2024-11-18T08:34:14.447" v="15" actId="2696"/>
        <pc:sldMkLst>
          <pc:docMk/>
          <pc:sldMk cId="17449972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D79FF-C3FF-4C17-A76A-13641212331C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17124-8DE3-46F5-8494-75986CC61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4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17124-8DE3-46F5-8494-75986CC614B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8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5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86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2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65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1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5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4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4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9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4071-53B3-4487-BC6F-AB9A9A87A4D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391988-CA54-4C3C-A356-B5ACD22E2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3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756-82CD-5B18-06A5-52DFB296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079" y="398207"/>
            <a:ext cx="7766936" cy="76691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SRI RAAJA RAAJAN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COLLEGE OF ENGINEERING AND TECHNOLOGY</a:t>
            </a:r>
            <a:endParaRPr lang="en-IN" sz="1600" b="1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2386C-3B36-CF8B-1A6D-DF2C4B91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60" y="5338916"/>
            <a:ext cx="9979742" cy="118970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M.KAVIYARASAN                         au912521106022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C.JEYAMURUGAN                         au912521106018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A.MOHAMAD RAHMANKHAN   au912521106028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EA387-0F2E-1997-CFC1-A2919E0FFCA0}"/>
              </a:ext>
            </a:extLst>
          </p:cNvPr>
          <p:cNvSpPr txBox="1"/>
          <p:nvPr/>
        </p:nvSpPr>
        <p:spPr>
          <a:xfrm>
            <a:off x="2322873" y="193910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LIBRARY FORM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FB065-9FA0-A978-D3ED-45645470C829}"/>
              </a:ext>
            </a:extLst>
          </p:cNvPr>
          <p:cNvSpPr txBox="1"/>
          <p:nvPr/>
        </p:nvSpPr>
        <p:spPr>
          <a:xfrm>
            <a:off x="2812028" y="2585321"/>
            <a:ext cx="5122606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(USING VISUAL STUDIO CODE)</a:t>
            </a:r>
          </a:p>
        </p:txBody>
      </p:sp>
    </p:spTree>
    <p:extLst>
      <p:ext uri="{BB962C8B-B14F-4D97-AF65-F5344CB8AC3E}">
        <p14:creationId xmlns:p14="http://schemas.microsoft.com/office/powerpoint/2010/main" val="41670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A64F-8EA3-0773-D3BA-4DD1C764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6" y="127819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* Introduction to the Library Form</a:t>
            </a:r>
            <a:endParaRPr lang="en-IN" sz="28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B5805-D902-056D-CB91-292E87EBCCC6}"/>
              </a:ext>
            </a:extLst>
          </p:cNvPr>
          <p:cNvSpPr txBox="1"/>
          <p:nvPr/>
        </p:nvSpPr>
        <p:spPr>
          <a:xfrm>
            <a:off x="373626" y="1036115"/>
            <a:ext cx="922757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TITLE:</a:t>
            </a:r>
          </a:p>
          <a:p>
            <a:endParaRPr lang="en-US" b="1" dirty="0"/>
          </a:p>
          <a:p>
            <a:r>
              <a:rPr lang="en-US" dirty="0"/>
              <a:t>                </a:t>
            </a:r>
            <a:r>
              <a:rPr lang="en-US" b="1" dirty="0">
                <a:latin typeface="+mj-lt"/>
              </a:rPr>
              <a:t>Creating a Library Form in Visual Studio Code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1600" b="1" dirty="0"/>
              <a:t>KEY POINTS</a:t>
            </a:r>
            <a:r>
              <a:rPr lang="en-US" sz="2000" b="1" dirty="0"/>
              <a:t>: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FA34A-389C-11CE-945C-D4FE0D087CF8}"/>
              </a:ext>
            </a:extLst>
          </p:cNvPr>
          <p:cNvSpPr txBox="1"/>
          <p:nvPr/>
        </p:nvSpPr>
        <p:spPr>
          <a:xfrm>
            <a:off x="199697" y="2648607"/>
            <a:ext cx="82609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OVERVIEW:  </a:t>
            </a:r>
          </a:p>
          <a:p>
            <a:r>
              <a:rPr lang="en-IN" b="1" dirty="0"/>
              <a:t>               </a:t>
            </a:r>
            <a:r>
              <a:rPr lang="en-IN" dirty="0"/>
              <a:t>In this tutorial, we'll create a simple library form using </a:t>
            </a:r>
            <a:r>
              <a:rPr lang="en-IN" dirty="0" err="1"/>
              <a:t>HTML,CSS,andJavaScript</a:t>
            </a:r>
            <a:r>
              <a:rPr lang="en-IN" dirty="0"/>
              <a:t>.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PURPOSE:</a:t>
            </a:r>
            <a:r>
              <a:rPr lang="en-IN" dirty="0"/>
              <a:t>  </a:t>
            </a:r>
          </a:p>
          <a:p>
            <a:r>
              <a:rPr lang="en-IN" dirty="0"/>
              <a:t>               A library form can collect user information such as book details, borrower information, and transaction data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TOOLS USED:</a:t>
            </a:r>
          </a:p>
          <a:p>
            <a:r>
              <a:rPr lang="en-IN" b="1" dirty="0"/>
              <a:t>            </a:t>
            </a:r>
            <a:r>
              <a:rPr lang="en-IN" dirty="0"/>
              <a:t>Visual Studio Code (IDE), Web Technologies (HTML, CSS, JavaScript)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VISUAL </a:t>
            </a:r>
            <a:r>
              <a:rPr lang="en-IN" dirty="0"/>
              <a:t>:</a:t>
            </a:r>
          </a:p>
          <a:p>
            <a:r>
              <a:rPr lang="en-IN" dirty="0"/>
              <a:t>                 </a:t>
            </a:r>
            <a:r>
              <a:rPr lang="en-US" dirty="0"/>
              <a:t>Screenshot of Visual Studio Code with a folder structure for a library management </a:t>
            </a:r>
            <a:r>
              <a:rPr lang="en-US" dirty="0" err="1"/>
              <a:t>syste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7EEF18-B2F3-1863-4C01-08D03252672C}"/>
              </a:ext>
            </a:extLst>
          </p:cNvPr>
          <p:cNvSpPr txBox="1"/>
          <p:nvPr/>
        </p:nvSpPr>
        <p:spPr>
          <a:xfrm>
            <a:off x="0" y="-78658"/>
            <a:ext cx="9792929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2.Setting Up the Project in Visual Studio Code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 TITLE: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Setting Up Your Project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 KEY POINTS: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Create a New Folder: </a:t>
            </a:r>
          </a:p>
          <a:p>
            <a:endParaRPr lang="en-US" b="1" dirty="0"/>
          </a:p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en-US" dirty="0"/>
              <a:t>Start by creating a folder for your project (e.g., </a:t>
            </a:r>
            <a:r>
              <a:rPr lang="en-US" dirty="0" err="1"/>
              <a:t>LibraryForm</a:t>
            </a:r>
            <a:r>
              <a:rPr lang="en-US" dirty="0"/>
              <a:t>). Inside the</a:t>
            </a:r>
          </a:p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Folder</a:t>
            </a:r>
            <a:r>
              <a:rPr lang="en-US" dirty="0"/>
              <a:t>: Create three files</a:t>
            </a:r>
          </a:p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en-US" dirty="0"/>
              <a:t> index.html (for HTML form structure)</a:t>
            </a:r>
          </a:p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en-US" dirty="0"/>
              <a:t>style.css (for styling the form)</a:t>
            </a:r>
          </a:p>
          <a:p>
            <a:pPr marL="2114550" lvl="4" indent="-285750">
              <a:buFont typeface="Wingdings" panose="05000000000000000000" pitchFamily="2" charset="2"/>
              <a:buChar char="v"/>
            </a:pPr>
            <a:r>
              <a:rPr lang="en-US" dirty="0"/>
              <a:t>script.js (for handling form submission and logic)</a:t>
            </a:r>
          </a:p>
          <a:p>
            <a:pPr marL="2114550" lvl="4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Open the Folder in Visual Studio Code:</a:t>
            </a:r>
          </a:p>
          <a:p>
            <a:r>
              <a:rPr lang="en-US" dirty="0"/>
              <a:t>                       Use VS Code to open your project folder</a:t>
            </a:r>
          </a:p>
          <a:p>
            <a:r>
              <a:rPr lang="en-US" b="1" dirty="0"/>
              <a:t>   VISUAL:</a:t>
            </a:r>
          </a:p>
          <a:p>
            <a:r>
              <a:rPr lang="en-US" dirty="0"/>
              <a:t>        Screenshot of Visual Studio Code showing the folder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30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B282DEF-961A-7CF4-F238-27A0F7587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27819" y="-13725"/>
            <a:ext cx="142787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3.Writing the HTML Form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8F86E-C83B-56B4-16C7-042D0207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" y="441729"/>
            <a:ext cx="8534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       Creating the Library Form (HTML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FORM ELEMENTS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form fields like input boxes, radio buttons, and a submit button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FORM LAYOUT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use&lt;from&gt;,&lt;input&gt;,&lt;select&gt;,and&lt;button&gt;elements to create the form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                   </a:t>
            </a:r>
            <a:r>
              <a:rPr lang="en-US" altLang="en-US" dirty="0">
                <a:latin typeface="Arial" panose="020B0604020202020204" pitchFamily="34" charset="0"/>
              </a:rPr>
              <a:t>create </a:t>
            </a:r>
            <a:r>
              <a:rPr lang="en-US" altLang="en-US" dirty="0" err="1">
                <a:latin typeface="Arial" panose="020B0604020202020204" pitchFamily="34" charset="0"/>
              </a:rPr>
              <a:t>aformfor</a:t>
            </a:r>
            <a:r>
              <a:rPr lang="en-US" altLang="en-US" dirty="0">
                <a:latin typeface="Arial" panose="020B0604020202020204" pitchFamily="34" charset="0"/>
              </a:rPr>
              <a:t> book details (</a:t>
            </a:r>
            <a:r>
              <a:rPr lang="en-US" altLang="en-US" dirty="0" err="1">
                <a:latin typeface="Arial" panose="020B0604020202020204" pitchFamily="34" charset="0"/>
              </a:rPr>
              <a:t>title,author,ISBN</a:t>
            </a:r>
            <a:r>
              <a:rPr lang="en-US" altLang="en-US" dirty="0">
                <a:latin typeface="Arial" panose="020B0604020202020204" pitchFamily="34" charset="0"/>
              </a:rPr>
              <a:t>) and borrower information (name, membership number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0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67EF-1617-4C87-7B26-2FA875AD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930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4.Styling the Form with CSS</a:t>
            </a:r>
            <a:endParaRPr lang="en-IN" sz="28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42937-9124-2571-1A98-50D67BF74329}"/>
              </a:ext>
            </a:extLst>
          </p:cNvPr>
          <p:cNvSpPr txBox="1"/>
          <p:nvPr/>
        </p:nvSpPr>
        <p:spPr>
          <a:xfrm>
            <a:off x="164966" y="875071"/>
            <a:ext cx="9274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TITLE:</a:t>
            </a:r>
          </a:p>
          <a:p>
            <a:r>
              <a:rPr lang="en-US" b="1" dirty="0"/>
              <a:t>          Adding Styles (CSS)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KEY POINTS: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BASIC STYLING: </a:t>
            </a:r>
          </a:p>
          <a:p>
            <a:r>
              <a:rPr lang="en-US" dirty="0"/>
              <a:t>           Style the form using basic CSS properties like padding, margins, background colors, and borders.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RESPONSIVE DESIGN: </a:t>
            </a:r>
          </a:p>
          <a:p>
            <a:r>
              <a:rPr lang="en-US" dirty="0"/>
              <a:t>           Use flexbox or grid for layout to make the form responsive on different screen sizes.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FORM AESTHETICS: </a:t>
            </a:r>
          </a:p>
          <a:p>
            <a:r>
              <a:rPr lang="en-US" dirty="0"/>
              <a:t>           Improve readability with font sizes, input field borders, and button hover            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6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58FC-D033-398F-3438-9A795C7F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9342828" cy="19304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5.Adding JavaScript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0C46E-A93D-7FBD-4720-284B736F12CF}"/>
              </a:ext>
            </a:extLst>
          </p:cNvPr>
          <p:cNvSpPr txBox="1"/>
          <p:nvPr/>
        </p:nvSpPr>
        <p:spPr>
          <a:xfrm>
            <a:off x="0" y="987972"/>
            <a:ext cx="9595945" cy="440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TITLE:</a:t>
            </a:r>
          </a:p>
          <a:p>
            <a:r>
              <a:rPr lang="en-US" dirty="0"/>
              <a:t>             </a:t>
            </a:r>
            <a:r>
              <a:rPr lang="en-US" b="1" dirty="0"/>
              <a:t>Enhancing the Form with JavaScript 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Key Points: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FORM VALIDATION: </a:t>
            </a:r>
          </a:p>
          <a:p>
            <a:r>
              <a:rPr lang="en-US" b="1" dirty="0"/>
              <a:t>             </a:t>
            </a:r>
            <a:r>
              <a:rPr lang="en-US" dirty="0"/>
              <a:t>Add JavaScript to validate the form before submission (e.g., check if all fields are filled).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HANDLING FORM SUBMISSION: </a:t>
            </a:r>
          </a:p>
          <a:p>
            <a:r>
              <a:rPr lang="en-US" b="1" dirty="0"/>
              <a:t>              </a:t>
            </a:r>
            <a:r>
              <a:rPr lang="en-US" dirty="0"/>
              <a:t>Prevent the default form submission and process the data (e.g., log the data or store it in a database).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INTERACTIVE FEATURES: </a:t>
            </a:r>
          </a:p>
          <a:p>
            <a:r>
              <a:rPr lang="en-US" b="1" dirty="0"/>
              <a:t>              </a:t>
            </a:r>
            <a:r>
              <a:rPr lang="en-US" dirty="0"/>
              <a:t>Provide feedback to users, like success messages after submitting the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8CEE-EDD6-D3FC-C038-2D9B875D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352"/>
            <a:ext cx="8664402" cy="133131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6.CONCLUSION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04372-7CBF-D630-1A17-66E0CF709D10}"/>
              </a:ext>
            </a:extLst>
          </p:cNvPr>
          <p:cNvSpPr txBox="1"/>
          <p:nvPr/>
        </p:nvSpPr>
        <p:spPr>
          <a:xfrm>
            <a:off x="451945" y="1502980"/>
            <a:ext cx="991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created a library form using HTML for structure, CSS for styling,</a:t>
            </a:r>
          </a:p>
          <a:p>
            <a:r>
              <a:rPr lang="en-US" dirty="0"/>
              <a:t> and JavaScript for functionality.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92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425C-47D0-77ED-D699-D8D8E6B9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269" y="3888828"/>
            <a:ext cx="7550306" cy="217213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THANKING YOU</a:t>
            </a:r>
            <a:endParaRPr lang="en-IN" sz="5400" b="1" dirty="0">
              <a:solidFill>
                <a:schemeClr val="tx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34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519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Aparajita</vt:lpstr>
      <vt:lpstr>Arial</vt:lpstr>
      <vt:lpstr>Calibri</vt:lpstr>
      <vt:lpstr>Copperplate Gothic Bold</vt:lpstr>
      <vt:lpstr>Microsoft Himalaya</vt:lpstr>
      <vt:lpstr>Trebuchet MS</vt:lpstr>
      <vt:lpstr>Wingdings</vt:lpstr>
      <vt:lpstr>Wingdings 3</vt:lpstr>
      <vt:lpstr>Facet</vt:lpstr>
      <vt:lpstr>SRI RAAJA RAAJAN  COLLEGE OF ENGINEERING AND TECHNOLOGY</vt:lpstr>
      <vt:lpstr>* Introduction to the Library Form</vt:lpstr>
      <vt:lpstr>PowerPoint Presentation</vt:lpstr>
      <vt:lpstr>3.Writing the HTML Form  </vt:lpstr>
      <vt:lpstr>4.Styling the Form with CSS</vt:lpstr>
      <vt:lpstr>5.Adding JavaScript Functionality</vt:lpstr>
      <vt:lpstr>6.CONCLUSION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Kaviyarasan Kaviyarasan</dc:creator>
  <cp:lastModifiedBy>kalaiselvam16108@gmail.com</cp:lastModifiedBy>
  <cp:revision>1</cp:revision>
  <dcterms:created xsi:type="dcterms:W3CDTF">2024-11-16T04:40:55Z</dcterms:created>
  <dcterms:modified xsi:type="dcterms:W3CDTF">2024-11-18T08:36:22Z</dcterms:modified>
</cp:coreProperties>
</file>