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visha Arora" userId="749298902d9f6770" providerId="LiveId" clId="{C9097993-DA63-468D-9817-2C4F6E798DD3}"/>
    <pc:docChg chg="custSel modSld">
      <pc:chgData name="Kavisha Arora" userId="749298902d9f6770" providerId="LiveId" clId="{C9097993-DA63-468D-9817-2C4F6E798DD3}" dt="2023-02-09T16:55:43.052" v="105" actId="1076"/>
      <pc:docMkLst>
        <pc:docMk/>
      </pc:docMkLst>
      <pc:sldChg chg="modSp mod">
        <pc:chgData name="Kavisha Arora" userId="749298902d9f6770" providerId="LiveId" clId="{C9097993-DA63-468D-9817-2C4F6E798DD3}" dt="2023-02-09T16:55:43.052" v="105" actId="1076"/>
        <pc:sldMkLst>
          <pc:docMk/>
          <pc:sldMk cId="2402941760" sldId="258"/>
        </pc:sldMkLst>
        <pc:spChg chg="mod">
          <ac:chgData name="Kavisha Arora" userId="749298902d9f6770" providerId="LiveId" clId="{C9097993-DA63-468D-9817-2C4F6E798DD3}" dt="2023-02-09T16:55:43.052" v="105" actId="1076"/>
          <ac:spMkLst>
            <pc:docMk/>
            <pc:sldMk cId="2402941760" sldId="258"/>
            <ac:spMk id="3" creationId="{6388E15E-70FA-940B-EE81-606C03CF6FF8}"/>
          </ac:spMkLst>
        </pc:spChg>
      </pc:sldChg>
      <pc:sldChg chg="modSp mod">
        <pc:chgData name="Kavisha Arora" userId="749298902d9f6770" providerId="LiveId" clId="{C9097993-DA63-468D-9817-2C4F6E798DD3}" dt="2023-02-09T16:39:45.513" v="104" actId="20577"/>
        <pc:sldMkLst>
          <pc:docMk/>
          <pc:sldMk cId="246347523" sldId="261"/>
        </pc:sldMkLst>
        <pc:spChg chg="mod">
          <ac:chgData name="Kavisha Arora" userId="749298902d9f6770" providerId="LiveId" clId="{C9097993-DA63-468D-9817-2C4F6E798DD3}" dt="2023-02-09T16:39:45.513" v="104" actId="20577"/>
          <ac:spMkLst>
            <pc:docMk/>
            <pc:sldMk cId="246347523" sldId="261"/>
            <ac:spMk id="3" creationId="{BD425D08-B058-BFE6-7D8E-4F3AC58446B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9CF5-9EC4-45FA-BDC4-39FDE2CA69F3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11930-0289-4584-9A25-C475249D6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55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9CF5-9EC4-45FA-BDC4-39FDE2CA69F3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11930-0289-4584-9A25-C475249D6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1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9CF5-9EC4-45FA-BDC4-39FDE2CA69F3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11930-0289-4584-9A25-C475249D6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23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9CF5-9EC4-45FA-BDC4-39FDE2CA69F3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11930-0289-4584-9A25-C475249D6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24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9CF5-9EC4-45FA-BDC4-39FDE2CA69F3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11930-0289-4584-9A25-C475249D6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96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9CF5-9EC4-45FA-BDC4-39FDE2CA69F3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11930-0289-4584-9A25-C475249D6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910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9CF5-9EC4-45FA-BDC4-39FDE2CA69F3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11930-0289-4584-9A25-C475249D6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07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9CF5-9EC4-45FA-BDC4-39FDE2CA69F3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11930-0289-4584-9A25-C475249D6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58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9CF5-9EC4-45FA-BDC4-39FDE2CA69F3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11930-0289-4584-9A25-C475249D6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89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9CF5-9EC4-45FA-BDC4-39FDE2CA69F3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11930-0289-4584-9A25-C475249D6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22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9CF5-9EC4-45FA-BDC4-39FDE2CA69F3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11930-0289-4584-9A25-C475249D6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79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9DB9CF5-9EC4-45FA-BDC4-39FDE2CA69F3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7B11930-0289-4584-9A25-C475249D6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23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46C34-E8A9-F6B2-CAD3-C3FCDA62B1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Cause of death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F5A01-5E0B-3631-40A2-FA2596148B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By:</a:t>
            </a:r>
          </a:p>
          <a:p>
            <a:r>
              <a:rPr lang="en-IN" dirty="0"/>
              <a:t>Kavisha Arora</a:t>
            </a:r>
          </a:p>
        </p:txBody>
      </p:sp>
    </p:spTree>
    <p:extLst>
      <p:ext uri="{BB962C8B-B14F-4D97-AF65-F5344CB8AC3E}">
        <p14:creationId xmlns:p14="http://schemas.microsoft.com/office/powerpoint/2010/main" val="413498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D5067-8EA1-6177-0BAF-E2615C94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Cause of death-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E1076-59B6-2B35-EDC4-2C2E91E7A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Cause of death can be grouped into three main categories:</a:t>
            </a:r>
          </a:p>
          <a:p>
            <a:pPr marL="514350" indent="-514350">
              <a:buAutoNum type="alphaLcParenR"/>
            </a:pPr>
            <a:r>
              <a:rPr lang="en-IN" dirty="0"/>
              <a:t>Communicable</a:t>
            </a:r>
          </a:p>
          <a:p>
            <a:pPr marL="514350" indent="-514350">
              <a:buAutoNum type="alphaLcParenR"/>
            </a:pPr>
            <a:r>
              <a:rPr lang="en-IN" dirty="0"/>
              <a:t>Non communicable</a:t>
            </a:r>
          </a:p>
          <a:p>
            <a:pPr marL="514350" indent="-514350">
              <a:buAutoNum type="alphaLcParenR"/>
            </a:pPr>
            <a:r>
              <a:rPr lang="en-IN" dirty="0"/>
              <a:t>Injuries</a:t>
            </a:r>
          </a:p>
          <a:p>
            <a:pPr marL="514350" indent="-514350">
              <a:buAutoNum type="alphaLcParenR"/>
            </a:pPr>
            <a:endParaRPr lang="en-IN" dirty="0"/>
          </a:p>
          <a:p>
            <a:pPr marL="0" indent="0">
              <a:buNone/>
            </a:pPr>
            <a:r>
              <a:rPr lang="en-IN" dirty="0"/>
              <a:t>Communicable – infectious and parasitic diseases and maternal</a:t>
            </a:r>
          </a:p>
          <a:p>
            <a:pPr marL="0" indent="0">
              <a:buNone/>
            </a:pPr>
            <a:r>
              <a:rPr lang="en-IN" dirty="0"/>
              <a:t>Non communicable- chronic</a:t>
            </a:r>
          </a:p>
        </p:txBody>
      </p:sp>
    </p:spTree>
    <p:extLst>
      <p:ext uri="{BB962C8B-B14F-4D97-AF65-F5344CB8AC3E}">
        <p14:creationId xmlns:p14="http://schemas.microsoft.com/office/powerpoint/2010/main" val="189366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C951C-D091-8403-125B-88F5D490D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0160"/>
            <a:ext cx="2213008" cy="426835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 What can cause death?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8E15E-70FA-940B-EE81-606C03CF6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8144" y="648816"/>
            <a:ext cx="7315200" cy="512064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In this dataset: Meningitis, Alzheimer's Disease and Other Dementias, Parkinson's Disease, Nutritional Deficiencies, Malaria, Drowning, Interpersonal Violence, Maternal Disorders, HIV/AIDS, Drug Use Disorders, Tuberculosis, Cardiovascular Diseases, Lower Respiratory Infections, Neonatal Disorders, Alcohol Use Disorders, Self-harm, Exposure to Forces of Nature, Diarrheal Diseases, Environmental Heat and Cold Exposure, Neoplasms, Conflict and Terrorism, Diabetes Mellitus, Chronic Kidney Disease, Poisonings, Protein-Energy Malnutrition, Road Injuries, Chronic Respiratory Diseases, Cirrhosis and Other Chronic Liver Diseases, Digestive Diseases, Fire, Heat, and Hot Substances, Acute Hepatitis.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inheri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>
                <a:solidFill>
                  <a:srgbClr val="000000"/>
                </a:solidFill>
                <a:latin typeface="inherit"/>
                <a:ea typeface="Calibri" panose="020F0502020204030204" pitchFamily="34" charset="0"/>
                <a:cs typeface="Arial" panose="020B0604020202020204" pitchFamily="34" charset="0"/>
              </a:rPr>
              <a:t>communicable diseases </a:t>
            </a:r>
            <a:r>
              <a:rPr lang="en-IN" sz="1800" dirty="0">
                <a:solidFill>
                  <a:srgbClr val="000000"/>
                </a:solidFill>
                <a:latin typeface="inherit"/>
                <a:ea typeface="Calibri" panose="020F0502020204030204" pitchFamily="34" charset="0"/>
                <a:cs typeface="Arial" panose="020B0604020202020204" pitchFamily="34" charset="0"/>
              </a:rPr>
              <a:t>are: </a:t>
            </a: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Nutritional Deficiencies, Malaria, Maternal Disorders, HIV/AIDS, Drug use disorders, Tuberculosis.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0000"/>
                </a:solidFill>
                <a:latin typeface="inherit"/>
                <a:ea typeface="Calibri" panose="020F0502020204030204" pitchFamily="34" charset="0"/>
                <a:cs typeface="Arial" panose="020B0604020202020204" pitchFamily="34" charset="0"/>
              </a:rPr>
              <a:t>Non communicable </a:t>
            </a:r>
            <a:r>
              <a:rPr lang="en-IN" sz="1800" dirty="0">
                <a:solidFill>
                  <a:srgbClr val="000000"/>
                </a:solidFill>
                <a:latin typeface="inherit"/>
                <a:ea typeface="Calibri" panose="020F0502020204030204" pitchFamily="34" charset="0"/>
                <a:cs typeface="Arial" panose="020B0604020202020204" pitchFamily="34" charset="0"/>
              </a:rPr>
              <a:t>are: Meningitis, </a:t>
            </a: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Alzheimer's Disease and Other Dementias, Parkinson's Disease, Cardiovascular Diseases, Lower Respiratory Infections, Diabetes Mellitus, , Chronic Kidney Disease, Chronic Respiratory Diseases, Cirrhosis and Other Chronic Liver Diseases, Digestive Diseases, Acute Hepatitis.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0000"/>
                </a:solidFill>
                <a:latin typeface="inherit"/>
                <a:ea typeface="Calibri" panose="020F0502020204030204" pitchFamily="34" charset="0"/>
                <a:cs typeface="Arial" panose="020B0604020202020204" pitchFamily="34" charset="0"/>
              </a:rPr>
              <a:t>Injuries</a:t>
            </a:r>
            <a:r>
              <a:rPr lang="en-IN" sz="1800" dirty="0">
                <a:solidFill>
                  <a:srgbClr val="000000"/>
                </a:solidFill>
                <a:latin typeface="inherit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Drowning, Interpersonal Violence, , Fire, Heat, and Hot Substances, Road Injuries, Poisonings, Conflict and Terrorism, Self-harm, Exposure to Forces of Nature, Environmental Heat and Cold Exposure, , Protein-Energy Malnutrition.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4354E12-2223-B41B-3D52-0B92379A8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732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6DE5EA-4769-1454-A888-E1FA289C4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17984"/>
            <a:ext cx="24878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941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0D5C7-7664-7D89-84B5-088E741B5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Process involved to find out which disease affected the most?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32A2D-1017-412F-CEEC-FFC8033F3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WE DID EDA PROCESS</a:t>
            </a:r>
          </a:p>
          <a:p>
            <a:pPr marL="0" indent="0">
              <a:buNone/>
            </a:pPr>
            <a:r>
              <a:rPr lang="en-IN" dirty="0"/>
              <a:t>Steps involved:</a:t>
            </a:r>
          </a:p>
          <a:p>
            <a:pPr marL="514350" indent="-514350">
              <a:buAutoNum type="arabicPeriod"/>
            </a:pPr>
            <a:r>
              <a:rPr lang="en-IN" dirty="0"/>
              <a:t>Load the data</a:t>
            </a:r>
          </a:p>
          <a:p>
            <a:pPr marL="514350" indent="-514350">
              <a:buAutoNum type="arabicPeriod"/>
            </a:pPr>
            <a:r>
              <a:rPr lang="en-IN" dirty="0"/>
              <a:t>Analyse what is the shape and type of data</a:t>
            </a:r>
          </a:p>
          <a:p>
            <a:pPr marL="514350" indent="-514350">
              <a:buAutoNum type="arabicPeriod"/>
            </a:pPr>
            <a:r>
              <a:rPr lang="en-IN" dirty="0"/>
              <a:t>Drop the unnecessary column like code</a:t>
            </a:r>
          </a:p>
          <a:p>
            <a:pPr marL="514350" indent="-514350">
              <a:buAutoNum type="arabicPeriod"/>
            </a:pPr>
            <a:r>
              <a:rPr lang="en-IN" dirty="0"/>
              <a:t>Check the null values if present then remove it</a:t>
            </a:r>
          </a:p>
          <a:p>
            <a:pPr marL="514350" indent="-514350">
              <a:buAutoNum type="arabicPeriod"/>
            </a:pPr>
            <a:r>
              <a:rPr lang="en-IN" dirty="0"/>
              <a:t>Check null values through heatmap</a:t>
            </a:r>
          </a:p>
          <a:p>
            <a:pPr marL="514350" indent="-514350">
              <a:buAutoNum type="arabicPeriod"/>
            </a:pPr>
            <a:r>
              <a:rPr lang="en-IN" dirty="0"/>
              <a:t>Do the univariate analysis (kdeplot,distplot,histogram)</a:t>
            </a:r>
          </a:p>
          <a:p>
            <a:pPr marL="0" indent="0">
              <a:buNone/>
            </a:pPr>
            <a:endParaRPr lang="en-IN" dirty="0"/>
          </a:p>
          <a:p>
            <a:pPr marL="514350" indent="-51435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985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CFA6C-4979-BE57-E661-FDB7B1DA7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Continued-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FCC12-0B0B-1B8D-B25A-7A9A96672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7. check the correlation</a:t>
            </a:r>
          </a:p>
          <a:p>
            <a:r>
              <a:rPr lang="en-IN" dirty="0"/>
              <a:t>8. Split the data into continuous and categorical data</a:t>
            </a:r>
          </a:p>
          <a:p>
            <a:r>
              <a:rPr lang="en-IN" dirty="0"/>
              <a:t>9. continuous means data that has integer values and categorical means which have object </a:t>
            </a:r>
          </a:p>
          <a:p>
            <a:r>
              <a:rPr lang="en-IN" dirty="0"/>
              <a:t>10. check the information and statistical summary of both </a:t>
            </a:r>
          </a:p>
          <a:p>
            <a:r>
              <a:rPr lang="en-IN" dirty="0"/>
              <a:t>11. if mean &gt;median, data is right skewed, std is more than 3 , then data is widespread, and if there is huge difference between 75% and max then, outliers are present.</a:t>
            </a:r>
          </a:p>
          <a:p>
            <a:r>
              <a:rPr lang="en-IN" dirty="0"/>
              <a:t>12.check the unique values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687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9BD44-FF0C-DEEE-8015-8BFBC709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25D08-B058-BFE6-7D8E-4F3AC5844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sz="11200" dirty="0"/>
          </a:p>
          <a:p>
            <a:pPr marL="0" indent="0">
              <a:buNone/>
            </a:pPr>
            <a:endParaRPr lang="en-IN" sz="11200" dirty="0"/>
          </a:p>
          <a:p>
            <a:pPr marL="0" indent="0">
              <a:buNone/>
            </a:pPr>
            <a:endParaRPr lang="en-IN" sz="11200" dirty="0"/>
          </a:p>
          <a:p>
            <a:pPr marL="0" indent="0">
              <a:buNone/>
            </a:pPr>
            <a:endParaRPr lang="en-IN" sz="11200" dirty="0"/>
          </a:p>
          <a:p>
            <a:pPr marL="0" indent="0">
              <a:buNone/>
            </a:pPr>
            <a:endParaRPr lang="en-IN" sz="11200" dirty="0"/>
          </a:p>
          <a:p>
            <a:pPr marL="0" indent="0">
              <a:buNone/>
            </a:pPr>
            <a:r>
              <a:rPr lang="en-IN" sz="11200" dirty="0"/>
              <a:t>13.  creating a new column which will tell us no of deaths occurred.</a:t>
            </a:r>
          </a:p>
          <a:p>
            <a:pPr marL="0" indent="0">
              <a:buNone/>
            </a:pPr>
            <a:r>
              <a:rPr lang="en-IN" sz="11200" dirty="0"/>
              <a:t>14. bivariate analysis- </a:t>
            </a:r>
          </a:p>
          <a:p>
            <a:pPr marL="514350" indent="-514350">
              <a:buAutoNum type="alphaLcParenR"/>
            </a:pPr>
            <a:r>
              <a:rPr lang="en-IN" sz="11200" dirty="0"/>
              <a:t>top 5 countries having death due to every disease, and observation is India is at the top, followed by China, and Russia.</a:t>
            </a:r>
          </a:p>
          <a:p>
            <a:pPr marL="514350" indent="-514350">
              <a:buAutoNum type="alphaLcParenR"/>
            </a:pPr>
            <a:r>
              <a:rPr lang="en-IN" sz="11200" dirty="0"/>
              <a:t>Checking no. of deaths happened in which year the most – some countries have most of the deaths occurred in nearby 2020 </a:t>
            </a:r>
          </a:p>
          <a:p>
            <a:pPr marL="0" indent="0">
              <a:buNone/>
            </a:pPr>
            <a:r>
              <a:rPr lang="en-IN" sz="11200" dirty="0"/>
              <a:t>15. Check the outliers. If data loss is less than 10%, then it is acceptable</a:t>
            </a:r>
          </a:p>
          <a:p>
            <a:pPr marL="0" indent="0">
              <a:buNone/>
            </a:pPr>
            <a:r>
              <a:rPr lang="en-IN" sz="11200" dirty="0"/>
              <a:t>16. Do the unsupervised learning as we don’t have y label. It is </a:t>
            </a:r>
            <a:r>
              <a:rPr lang="en-IN" sz="11200"/>
              <a:t>done through K means.</a:t>
            </a:r>
            <a:endParaRPr lang="en-IN" sz="11200" dirty="0"/>
          </a:p>
          <a:p>
            <a:pPr marL="0" indent="0">
              <a:buNone/>
            </a:pPr>
            <a:endParaRPr lang="en-IN" sz="33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4752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15</TotalTime>
  <Words>529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Unicode MS</vt:lpstr>
      <vt:lpstr>Calibri</vt:lpstr>
      <vt:lpstr>Corbel</vt:lpstr>
      <vt:lpstr>inherit</vt:lpstr>
      <vt:lpstr>Wingdings 2</vt:lpstr>
      <vt:lpstr>Frame</vt:lpstr>
      <vt:lpstr>Cause of death </vt:lpstr>
      <vt:lpstr>Cause of death-</vt:lpstr>
      <vt:lpstr>  What can cause death?</vt:lpstr>
      <vt:lpstr>Process involved to find out which disease affected the most? </vt:lpstr>
      <vt:lpstr>Continued-</vt:lpstr>
      <vt:lpstr>continued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Cause of death </dc:title>
  <dc:creator>Kavisha Arora</dc:creator>
  <cp:lastModifiedBy>Kavisha Arora</cp:lastModifiedBy>
  <cp:revision>1</cp:revision>
  <dcterms:created xsi:type="dcterms:W3CDTF">2023-02-09T16:36:15Z</dcterms:created>
  <dcterms:modified xsi:type="dcterms:W3CDTF">2023-02-09T17:01:29Z</dcterms:modified>
</cp:coreProperties>
</file>