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7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1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7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8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9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3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071981-161A-4B89-A4D1-1C8E53EE0F98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27EA63-ADEB-439A-9C65-64C308C6E26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91A4-CFD2-D712-10C2-567DF3348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DF22A-C3F4-8033-BCF9-55014150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5070" y="4796588"/>
            <a:ext cx="3772930" cy="714526"/>
          </a:xfrm>
        </p:spPr>
        <p:txBody>
          <a:bodyPr/>
          <a:lstStyle/>
          <a:p>
            <a:r>
              <a:rPr lang="en-IN" dirty="0"/>
              <a:t>By – Kavisha Arora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13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48A2-3827-B11F-F5BB-5BEC7302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768" y="365125"/>
            <a:ext cx="5189837" cy="1325563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1507-A3AE-3B35-1669-68F105E6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required to predict  the price of houses with the available independent variables.  So basically our target variable is Sale price and all other are independent variables. </a:t>
            </a:r>
          </a:p>
          <a:p>
            <a:r>
              <a:rPr lang="en-IN" dirty="0"/>
              <a:t>The model will depict how exactly the prices will vary with all these</a:t>
            </a:r>
          </a:p>
          <a:p>
            <a:r>
              <a:rPr lang="en-IN" dirty="0"/>
              <a:t>Variables (X1,x2,x3..xn)</a:t>
            </a:r>
          </a:p>
          <a:p>
            <a:r>
              <a:rPr lang="en-IN" dirty="0"/>
              <a:t>We will apply concepts of EDA, feature Selection, Standardisation and machine learning to predict the price of the houses</a:t>
            </a:r>
          </a:p>
        </p:txBody>
      </p:sp>
    </p:spTree>
    <p:extLst>
      <p:ext uri="{BB962C8B-B14F-4D97-AF65-F5344CB8AC3E}">
        <p14:creationId xmlns:p14="http://schemas.microsoft.com/office/powerpoint/2010/main" val="39037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0B8-FCBD-E7FE-5880-39F9D6D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          EDA STEPS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3022-B74B-645B-C3AA-A442CAA6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Load the libraries(pandas, NumPy, matplotlib,seaborn)</a:t>
            </a:r>
          </a:p>
          <a:p>
            <a:pPr marL="0" indent="0">
              <a:buNone/>
            </a:pPr>
            <a:r>
              <a:rPr lang="en-IN" dirty="0"/>
              <a:t>2. Download the datasets(housing prediction using train data)</a:t>
            </a:r>
          </a:p>
          <a:p>
            <a:pPr marL="0" indent="0">
              <a:buNone/>
            </a:pPr>
            <a:r>
              <a:rPr lang="en-IN" dirty="0"/>
              <a:t>3. EDA PROCESS(shape, info, dtypes etc)</a:t>
            </a:r>
          </a:p>
          <a:p>
            <a:pPr marL="0" indent="0">
              <a:buNone/>
            </a:pPr>
            <a:r>
              <a:rPr lang="en-IN" dirty="0"/>
              <a:t>4. Checking null values, if null values are there either remove them or fill them by fillna method (mean or median ) in regression data and simple imputer using most frequent in categorical data.</a:t>
            </a:r>
          </a:p>
          <a:p>
            <a:pPr marL="0" indent="0">
              <a:buNone/>
            </a:pPr>
            <a:r>
              <a:rPr lang="en-IN" dirty="0"/>
              <a:t>5. Then univariate analysis. Using single </a:t>
            </a:r>
            <a:r>
              <a:rPr lang="en-IN" dirty="0" err="1"/>
              <a:t>single</a:t>
            </a:r>
            <a:r>
              <a:rPr lang="en-IN" dirty="0"/>
              <a:t> variables to visualise the data</a:t>
            </a:r>
          </a:p>
          <a:p>
            <a:pPr marL="0" indent="0">
              <a:buNone/>
            </a:pPr>
            <a:r>
              <a:rPr lang="en-IN" dirty="0"/>
              <a:t>6. Bivariate analysis. Comparing independent variables with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93422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1661-574E-C41A-7160-06D3F99D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28C9-F3D1-5D3E-5023-BFA79464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185"/>
            <a:ext cx="10515600" cy="3972778"/>
          </a:xfrm>
        </p:spPr>
        <p:txBody>
          <a:bodyPr>
            <a:normAutofit/>
          </a:bodyPr>
          <a:lstStyle/>
          <a:p>
            <a:r>
              <a:rPr lang="en-IN" dirty="0"/>
              <a:t>7. do encoding. Label encoder or one hot encoder through sklearn.preprocessing</a:t>
            </a:r>
          </a:p>
          <a:p>
            <a:r>
              <a:rPr lang="en-IN" dirty="0"/>
              <a:t>8. pair plot(relationships between independent and dependant variable)</a:t>
            </a:r>
          </a:p>
          <a:p>
            <a:r>
              <a:rPr lang="en-IN" dirty="0"/>
              <a:t>9. statistical summary(df.describe ) to see whether data is right skewed or not(if mean&gt;median, data is right skewed and if mean&lt;median, data is left skewed). Also, if standard deviation more than 3 then , data spread is high and if there is difference between 75% percentile and max, data has outliers present in it. Count shows that all rows are same or not, if not null values are present.</a:t>
            </a:r>
          </a:p>
          <a:p>
            <a:r>
              <a:rPr lang="en-IN" dirty="0"/>
              <a:t>10. check skewness. We don’t remove skewness in categorical columns. So in regression we use transform method to remove skewness.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6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235-CEC6-1087-5E7D-A2D4E124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1C52-F5E4-DB3F-039E-8EA3B418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11. detecting outliers: we use first boxplot method to visualise the outliers and then use zscore or iqr method to remove it. We don’t remove outliers in categorical data.</a:t>
            </a:r>
          </a:p>
          <a:p>
            <a:r>
              <a:rPr lang="en-IN" dirty="0"/>
              <a:t>12. correlation(1 means highly correlation, 0 means no correlation and up to -1 means negative correlation)</a:t>
            </a:r>
          </a:p>
          <a:p>
            <a:r>
              <a:rPr lang="en-IN" dirty="0"/>
              <a:t>13. check multicollinearity and remove it using vif method.</a:t>
            </a:r>
          </a:p>
          <a:p>
            <a:r>
              <a:rPr lang="en-IN" dirty="0"/>
              <a:t>14. drop the variables having high multicollinearity,</a:t>
            </a:r>
          </a:p>
          <a:p>
            <a:r>
              <a:rPr lang="en-IN" dirty="0"/>
              <a:t>15. data scaling using minmax scaler or </a:t>
            </a:r>
            <a:r>
              <a:rPr lang="en-IN" dirty="0" err="1"/>
              <a:t>standardscaler</a:t>
            </a:r>
            <a:endParaRPr lang="en-IN" dirty="0"/>
          </a:p>
          <a:p>
            <a:r>
              <a:rPr lang="en-IN" dirty="0"/>
              <a:t>16. in categorical data, use smote technique to balance the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4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C40D-0B10-42F0-F999-5BC4DFEA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48CB-4B5C-287B-1CAE-4B0E25C2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17. now splitting the data frame</a:t>
            </a:r>
          </a:p>
          <a:p>
            <a:r>
              <a:rPr lang="en-IN" dirty="0"/>
              <a:t>18. use metrices like r2 score, mean squared error, root mean square to solve regression problem and accuracy score, confusion matrix and classification report in categorical data.</a:t>
            </a:r>
          </a:p>
          <a:p>
            <a:r>
              <a:rPr lang="en-IN" dirty="0"/>
              <a:t>10, use algorithms like support vector regressor or classifier, random forest regressor, </a:t>
            </a:r>
            <a:r>
              <a:rPr lang="en-IN" dirty="0" err="1"/>
              <a:t>ada</a:t>
            </a:r>
            <a:r>
              <a:rPr lang="en-IN" dirty="0"/>
              <a:t> boost regressor, k neighbour regressor, linear regression or logistic regression</a:t>
            </a:r>
          </a:p>
          <a:p>
            <a:r>
              <a:rPr lang="en-IN" dirty="0"/>
              <a:t>11. regularisation to remove overfitting or under fitting</a:t>
            </a:r>
          </a:p>
          <a:p>
            <a:r>
              <a:rPr lang="en-IN" dirty="0"/>
              <a:t>12. hyper parameter tuning using grid Search CV</a:t>
            </a:r>
          </a:p>
          <a:p>
            <a:r>
              <a:rPr lang="en-IN" dirty="0"/>
              <a:t>13. we can use ensemble technique like random forest regressor, gradient boosting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5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A30B-1E8F-5EBC-8537-C014E871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4AB6-42AE-0CFE-9EA5-C3E0A9A5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14. in this you need to do grid search cv and see which parameters works the best in the best model</a:t>
            </a:r>
          </a:p>
          <a:p>
            <a:r>
              <a:rPr lang="en-IN" dirty="0"/>
              <a:t>15. save the best model using pickle or joblib method and the process of machine learning ends. </a:t>
            </a:r>
          </a:p>
          <a:p>
            <a:r>
              <a:rPr lang="en-IN" dirty="0"/>
              <a:t>16. conclusion</a:t>
            </a:r>
          </a:p>
          <a:p>
            <a:r>
              <a:rPr lang="en-IN" dirty="0"/>
              <a:t>Import NumPy </a:t>
            </a:r>
          </a:p>
          <a:p>
            <a:r>
              <a:rPr lang="en-IN" dirty="0"/>
              <a:t>Predict the predicted and original </a:t>
            </a:r>
          </a:p>
        </p:txBody>
      </p:sp>
    </p:spTree>
    <p:extLst>
      <p:ext uri="{BB962C8B-B14F-4D97-AF65-F5344CB8AC3E}">
        <p14:creationId xmlns:p14="http://schemas.microsoft.com/office/powerpoint/2010/main" val="3914201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Housing Prediction</vt:lpstr>
      <vt:lpstr>Problem statement</vt:lpstr>
      <vt:lpstr>          EDA STEPS AND VISUALISATION</vt:lpstr>
      <vt:lpstr>Cont-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Prediction</dc:title>
  <dc:creator>Kavisha Arora</dc:creator>
  <cp:lastModifiedBy>Kavisha Arora</cp:lastModifiedBy>
  <cp:revision>1</cp:revision>
  <dcterms:created xsi:type="dcterms:W3CDTF">2023-01-21T13:20:03Z</dcterms:created>
  <dcterms:modified xsi:type="dcterms:W3CDTF">2023-01-21T13:20:20Z</dcterms:modified>
</cp:coreProperties>
</file>