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10"/>
  </p:notesMasterIdLst>
  <p:sldIdLst>
    <p:sldId id="356" r:id="rId5"/>
    <p:sldId id="351" r:id="rId6"/>
    <p:sldId id="257" r:id="rId7"/>
    <p:sldId id="284" r:id="rId8"/>
    <p:sldId id="34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 autoAdjust="0"/>
    <p:restoredTop sz="94634" autoAdjust="0"/>
  </p:normalViewPr>
  <p:slideViewPr>
    <p:cSldViewPr snapToGrid="0">
      <p:cViewPr varScale="1">
        <p:scale>
          <a:sx n="84" d="100"/>
          <a:sy n="84" d="100"/>
        </p:scale>
        <p:origin x="379" y="77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xmlns="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xmlns="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xmlns="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xmlns="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xmlns="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xmlns="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xmlns="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xmlns="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xmlns="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xmlns="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xmlns="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xmlns="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xmlns="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xmlns="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6/26/2023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xmlns="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xmlns="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6/26/2023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xmlns="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xmlns="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xmlns="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xmlns="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xmlns="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xmlns="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xmlns="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xmlns="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6/26/2023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5179534" cy="3566160"/>
          </a:xfrm>
        </p:spPr>
        <p:txBody>
          <a:bodyPr anchor="b">
            <a:normAutofit fontScale="90000"/>
          </a:bodyPr>
          <a:lstStyle/>
          <a:p>
            <a:r>
              <a:rPr lang="en-US" sz="6000" dirty="0" smtClean="0"/>
              <a:t>Student Exame Admin management system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" r="39721"/>
          <a:stretch/>
        </p:blipFill>
        <p:spPr>
          <a:xfrm>
            <a:off x="6592225" y="749808"/>
            <a:ext cx="4920289" cy="53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student exam management system can be implemented using data structures such as Queue, Stack, Linkedlist, trees and etc.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implemented </a:t>
            </a:r>
            <a:r>
              <a:rPr lang="en-US" dirty="0"/>
              <a:t>a student exam management system using a queue data structure. The student queue in line based on their participate 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one who participates first is treated first. User can easily handle the management system by using there functions what the system provides.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student exam management system can efficiently store, retrieve, and manipulate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32378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007" y="2860887"/>
            <a:ext cx="4001897" cy="56811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Functions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xmlns="" id="{1517D772-EB16-4FBD-9504-365672A153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77840" y="667512"/>
            <a:ext cx="5577840" cy="54372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. Add New </a:t>
            </a:r>
            <a:r>
              <a:rPr lang="en-US" dirty="0" smtClean="0">
                <a:solidFill>
                  <a:schemeClr val="tx1"/>
                </a:solidFill>
              </a:rPr>
              <a:t>Student.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. Delete </a:t>
            </a:r>
            <a:r>
              <a:rPr lang="en-US" dirty="0" smtClean="0">
                <a:solidFill>
                  <a:schemeClr val="tx1"/>
                </a:solidFill>
              </a:rPr>
              <a:t>Student.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. Display Next </a:t>
            </a:r>
            <a:r>
              <a:rPr lang="en-US" dirty="0" smtClean="0">
                <a:solidFill>
                  <a:schemeClr val="tx1"/>
                </a:solidFill>
              </a:rPr>
              <a:t>Student.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. Search </a:t>
            </a:r>
            <a:r>
              <a:rPr lang="en-US" dirty="0" smtClean="0">
                <a:solidFill>
                  <a:schemeClr val="tx1"/>
                </a:solidFill>
              </a:rPr>
              <a:t>Student.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. Display Relevant Student is for which </a:t>
            </a:r>
            <a:r>
              <a:rPr lang="en-US" dirty="0" smtClean="0">
                <a:solidFill>
                  <a:schemeClr val="tx1"/>
                </a:solidFill>
              </a:rPr>
              <a:t>Subject.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. Display Highest Marks for Science and </a:t>
            </a:r>
            <a:r>
              <a:rPr lang="en-US" dirty="0" smtClean="0">
                <a:solidFill>
                  <a:schemeClr val="tx1"/>
                </a:solidFill>
              </a:rPr>
              <a:t>Math.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. Display Lowest Marks for Science and </a:t>
            </a:r>
            <a:r>
              <a:rPr lang="en-US" dirty="0" smtClean="0">
                <a:solidFill>
                  <a:schemeClr val="tx1"/>
                </a:solidFill>
              </a:rPr>
              <a:t>Math.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8</a:t>
            </a:r>
            <a:r>
              <a:rPr lang="en-US" dirty="0">
                <a:solidFill>
                  <a:schemeClr val="tx1"/>
                </a:solidFill>
              </a:rPr>
              <a:t>. Display Total Number of </a:t>
            </a:r>
            <a:r>
              <a:rPr lang="en-US" dirty="0" smtClean="0">
                <a:solidFill>
                  <a:schemeClr val="tx1"/>
                </a:solidFill>
              </a:rPr>
              <a:t>Students.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9</a:t>
            </a:r>
            <a:r>
              <a:rPr lang="en-US" dirty="0">
                <a:solidFill>
                  <a:schemeClr val="tx1"/>
                </a:solidFill>
              </a:rPr>
              <a:t>. Display whose not attend to </a:t>
            </a:r>
            <a:r>
              <a:rPr lang="en-US" dirty="0" smtClean="0">
                <a:solidFill>
                  <a:schemeClr val="tx1"/>
                </a:solidFill>
              </a:rPr>
              <a:t>exam.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. Display Lowest Marks Student for Math and </a:t>
            </a:r>
            <a:r>
              <a:rPr lang="en-US" dirty="0" smtClean="0">
                <a:solidFill>
                  <a:schemeClr val="tx1"/>
                </a:solidFill>
              </a:rPr>
              <a:t>Science.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11</a:t>
            </a:r>
            <a:r>
              <a:rPr lang="en-US" dirty="0">
                <a:solidFill>
                  <a:schemeClr val="tx1"/>
                </a:solidFill>
              </a:rPr>
              <a:t>. Display Highest Marks of Student for Math and </a:t>
            </a:r>
            <a:r>
              <a:rPr lang="en-US" dirty="0" smtClean="0">
                <a:solidFill>
                  <a:schemeClr val="tx1"/>
                </a:solidFill>
              </a:rPr>
              <a:t>Science.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12. Login and Authentication.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 used the command prompt as the user interface for admin's works.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0" t="12038" r="55510" b="29417"/>
          <a:stretch/>
        </p:blipFill>
        <p:spPr>
          <a:xfrm>
            <a:off x="5859626" y="1026368"/>
            <a:ext cx="5346440" cy="470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Thank You.</a:t>
            </a:r>
            <a:endParaRPr lang="en-US" sz="4800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1" b="273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DE7DE8-0743-4BE4-AE4C-DC7F07012C0F}">
  <ds:schemaRefs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FD056C4-A927-4BAC-8BD5-4F73ED8EFD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4A24C-CCE9-4740-BAFA-219F1C86C7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Copy version (1)</Template>
  <TotalTime>0</TotalTime>
  <Words>211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Helvetica Neue Medium</vt:lpstr>
      <vt:lpstr>RetrospectVTI</vt:lpstr>
      <vt:lpstr>Student Exame Admin management system</vt:lpstr>
      <vt:lpstr>Introduction</vt:lpstr>
      <vt:lpstr>Functions</vt:lpstr>
      <vt:lpstr>User Interface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2020-09-22T16:52:13Z</dcterms:created>
  <dcterms:modified xsi:type="dcterms:W3CDTF">2023-06-26T01:39:47Z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