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0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67867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28286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3911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59314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40251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317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72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318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251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92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73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683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817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4157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958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028962"/>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27292" y="3274992"/>
            <a:ext cx="8334377" cy="1800225"/>
          </a:xfrm>
        </p:spPr>
        <p:txBody>
          <a:bodyPr>
            <a:normAutofit fontScale="92500" lnSpcReduction="2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Kavishree.k</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770515" y="2862132"/>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9" name="Content Placeholder 8">
            <a:extLst>
              <a:ext uri="{FF2B5EF4-FFF2-40B4-BE49-F238E27FC236}">
                <a16:creationId xmlns:a16="http://schemas.microsoft.com/office/drawing/2014/main" id="{EDAF2FF6-999B-41E6-4B46-0A1E7338B0DB}"/>
              </a:ext>
            </a:extLst>
          </p:cNvPr>
          <p:cNvPicPr>
            <a:picLocks noGrp="1" noChangeAspect="1"/>
          </p:cNvPicPr>
          <p:nvPr>
            <p:ph sz="half" idx="1"/>
          </p:nvPr>
        </p:nvPicPr>
        <p:blipFill>
          <a:blip r:embed="rId2"/>
          <a:stretch>
            <a:fillRect/>
          </a:stretch>
        </p:blipFill>
        <p:spPr>
          <a:xfrm>
            <a:off x="677863" y="2160589"/>
            <a:ext cx="4183062" cy="3880773"/>
          </a:xfrm>
        </p:spPr>
      </p:pic>
      <p:pic>
        <p:nvPicPr>
          <p:cNvPr id="12" name="Content Placeholder 11">
            <a:extLst>
              <a:ext uri="{FF2B5EF4-FFF2-40B4-BE49-F238E27FC236}">
                <a16:creationId xmlns:a16="http://schemas.microsoft.com/office/drawing/2014/main" id="{A00AC512-A9C9-09D1-14CF-D7497CEDF39A}"/>
              </a:ext>
            </a:extLst>
          </p:cNvPr>
          <p:cNvPicPr>
            <a:picLocks noGrp="1" noChangeAspect="1"/>
          </p:cNvPicPr>
          <p:nvPr>
            <p:ph sz="half" idx="2"/>
          </p:nvPr>
        </p:nvPicPr>
        <p:blipFill>
          <a:blip r:embed="rId3"/>
          <a:stretch>
            <a:fillRect/>
          </a:stretch>
        </p:blipFill>
        <p:spPr>
          <a:xfrm>
            <a:off x="5089525" y="2160590"/>
            <a:ext cx="4184650" cy="3880772"/>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98</TotalTime>
  <Words>680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Trebuchet MS</vt:lpstr>
      <vt:lpstr>Wingdings 3</vt:lpstr>
      <vt:lpstr>Facet</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Kavi Shree</cp:lastModifiedBy>
  <cp:revision>8</cp:revision>
  <dcterms:created xsi:type="dcterms:W3CDTF">2024-04-03T00:18:32Z</dcterms:created>
  <dcterms:modified xsi:type="dcterms:W3CDTF">2024-04-04T09:04:41Z</dcterms:modified>
</cp:coreProperties>
</file>