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60" r:id="rId4"/>
    <p:sldId id="258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3020C9-8443-9EDE-5030-25075B359AA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1C9BBA6-C0D8-2553-E032-0CBB6DB21AD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187A33-408E-3011-A77F-115A7B8CF9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CB169-18DE-3F7D-661F-60945A201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D5325-71DD-8266-48C3-9D5E0B24A3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3185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AD2196-6625-A709-BFEE-A739BEDA28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B914E5B-7F22-11B1-0DF8-FA904FD1CF4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1CB93D-C0B6-CD7C-C7EF-EA6819693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75F043-0A76-8DC1-ABD3-9A37FEB612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CC83B2-A071-D9E2-9BB3-295C4FF5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6684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28AE08-B236-3B77-D52F-194F3C00E74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8AFFD02-94CF-34D6-D53D-324F117D73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7FA161A-071F-ADAD-E47E-CE9F980FDE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5499C7-EDBD-E0A5-9BAA-32A4767665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0E435A-7417-61B8-3358-1E1D856671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92201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AE182-39B4-0CAF-964A-489306785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3E6BDB-1F7E-6CDD-E884-B48E82AA7D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12A95E-C3B7-371F-6014-DF5037F686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C78D5F-55BF-4857-8FB2-E23A6F545F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7B6C-3DB1-2BBA-B351-EDBA8ECB1F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73165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819D88-9FD3-3BF4-09BC-19680A18D0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D3A2B8E-0196-4F01-3CF8-171B4BCA6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8ED48B6-EC32-E6A0-D44C-8874EB6C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887D21-326F-19EA-DDED-60DA042C73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6883FA-28BD-33DE-AB9A-85A9893C1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79558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A5E47-A355-7A5F-531A-0D3752B16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0C7816-E37A-4C8B-8365-403EFB7DEA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EE6EDAF-9706-4386-2A42-571EC94AFF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F54984C-ED5D-F5A0-065E-F398F22A2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EFBFBA-3D5C-819F-503A-8F62B18C49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822A4D-5371-A2BF-6E69-45C5C144BB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061262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36A4A6-3968-85B3-1770-F53C60F4F2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8A13B81-D71D-896D-4202-1E0D111313B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56656CC-DEE7-4BCD-B28C-320A5C2BBE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BB6D55-FD36-6702-CDEA-5A944C56AFF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312828B-06B2-75FB-9253-0380AC035CB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50A3A70-9B70-A5F1-D41C-8216397BB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818B69-8916-531B-041F-E772D8264C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63F984A-1BBE-9F42-D718-23A9267E25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44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C28369-268A-E2C3-998E-8FAB7F621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128AC0C-1E74-B5CA-7F62-BC39E821D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EE475DA-F52F-C314-C170-8CD703AB9F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7ED4D2B-CC06-D5E1-7C3C-BAC5E6CD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344737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611EF3D-E1E6-93C9-27E7-F9D3170C1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A018BC7-F8BE-14A7-768A-9024ADB0C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662D9E-3CAE-A149-A8D4-247C7DD5E6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7484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D2EDF7-3BEC-0BD8-8E17-279AF9CE7C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8C5F30-3693-59B3-3A70-BE26F9232C4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EB0EE01-F082-069D-8E14-EACD77AF04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158644-FAAF-33A4-6C93-7921E6749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B735207-81CF-8E95-FC3A-9D510D277C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6842C0-906E-8E41-031F-9EC247153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23541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019898-6A54-3FDE-EFFD-C7AF9CEF5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6E7A475-9E1E-D68C-EEB5-C1E29B55F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4FE046-88D0-6FAB-0A8D-E57F7C7EAC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53B3D5-E4FE-30F3-66F1-0AF472CE7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48C912-467A-44C2-AA7E-BE49C243B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D63D5D-9BEC-BE76-4C1D-D53E49D18F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23011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DEB5A0-DA51-7950-61E0-FDE2517227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699B1E-F1D6-7A9F-C2E7-C86280FF296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628934-74E3-D922-E54E-1DC162475FD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8E43FE-DD03-4789-A9C0-847C4D5E5652}" type="datetimeFigureOut">
              <a:rPr lang="en-IN" smtClean="0"/>
              <a:t>23-04-2025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B3958F-B0D2-97C5-D359-1F8C462C28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B084B9-1715-7AB6-DE85-A185A891D5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052F265-830E-4B94-BC83-1BBE011F422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295260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67D65D-685B-EB23-0548-A72977075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Ada boost Algorithm</a:t>
            </a:r>
            <a:br>
              <a:rPr lang="en-IN" sz="2400" dirty="0"/>
            </a:b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AdaBoost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 (short for Adaptive Boosting) is an ensemble learning technique that combines multiple weak learners (usually decision trees) to create a strong learner.</a:t>
            </a:r>
            <a:br>
              <a:rPr lang="en-US" sz="2400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</a:br>
            <a:endParaRPr lang="en-IN" sz="2400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92BDD04-D158-F5A7-5588-B79072CC6F5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6855" y="2400955"/>
            <a:ext cx="5418290" cy="3200677"/>
          </a:xfrm>
        </p:spPr>
      </p:pic>
    </p:spTree>
    <p:extLst>
      <p:ext uri="{BB962C8B-B14F-4D97-AF65-F5344CB8AC3E}">
        <p14:creationId xmlns:p14="http://schemas.microsoft.com/office/powerpoint/2010/main" val="12697294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756BD-CDF0-1BDA-AD7A-3840C79C489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99304" y="422787"/>
            <a:ext cx="9144000" cy="3077343"/>
          </a:xfrm>
        </p:spPr>
        <p:txBody>
          <a:bodyPr>
            <a:normAutofit/>
          </a:bodyPr>
          <a:lstStyle/>
          <a:p>
            <a:pPr algn="l"/>
            <a:r>
              <a:rPr lang="en-IN" sz="3600" dirty="0">
                <a:solidFill>
                  <a:schemeClr val="accent2">
                    <a:lumMod val="75000"/>
                  </a:schemeClr>
                </a:solidFill>
              </a:rPr>
              <a:t>XG boost Algorithm</a:t>
            </a:r>
            <a:br>
              <a:rPr lang="en-IN" sz="800" dirty="0"/>
            </a:br>
            <a:r>
              <a:rPr lang="en-US" sz="2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XGBoost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is an open-source library that provides an efficient and effective implementation of the gradient boosting algorithm.</a:t>
            </a:r>
            <a:b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2400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XGBoost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short for </a:t>
            </a:r>
            <a:r>
              <a:rPr lang="en-US" sz="2400" b="1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eXtreme</a:t>
            </a:r>
            <a:r>
              <a:rPr lang="en-US" sz="2400" b="1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Gradient Boosting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, is a powerful distributed machine learning algorithm known for its efficiency, </a:t>
            </a:r>
            <a:r>
              <a:rPr lang="en-US" sz="2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speed,cache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</a:t>
            </a:r>
            <a:r>
              <a:rPr lang="en-US" sz="2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optimaization,parallezation</a:t>
            </a:r>
            <a: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 and accuracy</a:t>
            </a:r>
            <a:br>
              <a:rPr lang="en-US" sz="2400" b="0" i="0" dirty="0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</a:br>
            <a:r>
              <a:rPr lang="en-US" sz="2400" b="0" i="0" dirty="0" err="1">
                <a:solidFill>
                  <a:srgbClr val="111111"/>
                </a:solidFill>
                <a:effectLst/>
                <a:highlight>
                  <a:srgbClr val="FFFFFF"/>
                </a:highlight>
                <a:latin typeface="-apple-system"/>
              </a:rPr>
              <a:t>hhh</a:t>
            </a:r>
            <a:endParaRPr lang="en-IN" sz="2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3F3D46-E4D3-9E5C-B12D-8FA9A63EDA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2490020"/>
          </a:xfrm>
        </p:spPr>
        <p:txBody>
          <a:bodyPr>
            <a:norm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b="0" i="0" dirty="0">
              <a:solidFill>
                <a:srgbClr val="111111"/>
              </a:solidFill>
              <a:effectLst/>
              <a:highlight>
                <a:srgbClr val="FFFFFF"/>
              </a:highlight>
              <a:latin typeface="-apple-system"/>
            </a:endParaRPr>
          </a:p>
          <a:p>
            <a:br>
              <a:rPr lang="en-US" dirty="0"/>
            </a:br>
            <a:endParaRPr lang="en-IN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E7B94E2-DCB9-5FE0-34D2-1A06E7E6763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3935" y="3193026"/>
            <a:ext cx="6489740" cy="28990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71949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E2966-F13C-FECE-ABF5-4EE329C29E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dirty="0">
                <a:solidFill>
                  <a:schemeClr val="accent2"/>
                </a:solidFill>
              </a:rPr>
              <a:t>LG boost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86146E-6BB0-C12A-586A-1C56DD52EB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0" i="0" dirty="0">
                <a:solidFill>
                  <a:srgbClr val="111111"/>
                </a:solidFill>
                <a:effectLst/>
                <a:highlight>
                  <a:srgbClr val="F9F9F9"/>
                </a:highlight>
                <a:latin typeface="-apple-system"/>
              </a:rPr>
              <a:t>It’s based on decision trees and constructs a strong learner by sequentially adding weak learners (trees) in a gradient descent manner.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It handles largest dataset by leave wise grow method.</a:t>
            </a:r>
          </a:p>
          <a:p>
            <a:r>
              <a:rPr lang="en-US" dirty="0">
                <a:solidFill>
                  <a:srgbClr val="111111"/>
                </a:solidFill>
                <a:highlight>
                  <a:srgbClr val="F9F9F9"/>
                </a:highlight>
                <a:latin typeface="-apple-system"/>
              </a:rPr>
              <a:t>It uses histogram based method for selecting best fit.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85834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>
            <a:extLst>
              <a:ext uri="{FF2B5EF4-FFF2-40B4-BE49-F238E27FC236}">
                <a16:creationId xmlns:a16="http://schemas.microsoft.com/office/drawing/2014/main" id="{60BE59BC-F161-DB4E-DF4D-9DBC3E5CA2D6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 rot="10800000" flipV="1">
            <a:off x="855406" y="902711"/>
            <a:ext cx="9822426" cy="6001643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# Initialize the </a:t>
            </a:r>
            <a:r>
              <a:rPr lang="en-US" altLang="en-US" sz="2400" dirty="0" err="1">
                <a:solidFill>
                  <a:srgbClr val="111111"/>
                </a:solidFill>
                <a:highlight>
                  <a:srgbClr val="00FF00"/>
                </a:highlight>
                <a:latin typeface="Arial Unicode MS"/>
              </a:rPr>
              <a:t>ada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boosting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 regressor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class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sklearn.ensemble.</a:t>
            </a:r>
            <a:r>
              <a:rPr kumimoji="0" lang="en-US" altLang="en-US" sz="2400" b="1" i="0" u="none" strike="noStrike" cap="none" normalizeH="0" baseline="0" dirty="0" err="1">
                <a:ln>
                  <a:noFill/>
                </a:ln>
                <a:solidFill>
                  <a:srgbClr val="212529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AdaBoostRegressor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(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estimator=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*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,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50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lang="en-US" altLang="en-US" sz="2400" dirty="0">
                <a:solidFill>
                  <a:srgbClr val="212529"/>
                </a:solidFill>
                <a:latin typeface="Arial" panose="020B0604020202020204" pitchFamily="34" charset="0"/>
              </a:rPr>
              <a:t>,</a:t>
            </a:r>
            <a:br>
              <a:rPr lang="en-US" altLang="en-US" sz="2400" dirty="0">
                <a:solidFill>
                  <a:srgbClr val="212529"/>
                </a:solidFill>
                <a:latin typeface="Arial" panose="020B0604020202020204" pitchFamily="34" charset="0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 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random_state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=</a:t>
            </a:r>
            <a:r>
              <a:rPr kumimoji="0" lang="en-US" altLang="en-US" sz="2400" b="0" i="1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None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  <a:t>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# Initialize the gradient boosting regressor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reg = 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ensemble.GradientBoostingRegressor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(**params)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  <a:t> #Set the model parameters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highlight>
                  <a:srgbClr val="00FF00"/>
                </a:highlight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params = {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n_estimators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": 500,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max_depth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": 4,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min_samples_split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": 5, 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</a:b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learning_rate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": 0.01, "loss": "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squared_error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111111"/>
                </a:solidFill>
                <a:effectLst/>
                <a:latin typeface="Arial Unicode MS"/>
              </a:rPr>
              <a:t>", # Use least squares loss }</a:t>
            </a: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</a:br>
            <a:b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212529"/>
                </a:solidFill>
                <a:effectLst/>
                <a:latin typeface="-apple-system"/>
              </a:rPr>
            </a:b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212529"/>
              </a:solidFill>
              <a:effectLst/>
              <a:latin typeface="-apple-system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404563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1029</TotalTime>
  <Words>241</Words>
  <Application>Microsoft Office PowerPoint</Application>
  <PresentationFormat>Widescreen</PresentationFormat>
  <Paragraphs>11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1" baseType="lpstr">
      <vt:lpstr>-apple-system</vt:lpstr>
      <vt:lpstr>Arial</vt:lpstr>
      <vt:lpstr>Arial Unicode MS</vt:lpstr>
      <vt:lpstr>Calibri</vt:lpstr>
      <vt:lpstr>Calibri Light</vt:lpstr>
      <vt:lpstr>Courier New</vt:lpstr>
      <vt:lpstr>Office Theme</vt:lpstr>
      <vt:lpstr>Ada boost Algorithm AdaBoost (short for Adaptive Boosting) is an ensemble learning technique that combines multiple weak learners (usually decision trees) to create a strong learner. </vt:lpstr>
      <vt:lpstr>XG boost Algorithm XGBoost is an open-source library that provides an efficient and effective implementation of the gradient boosting algorithm. XGBoost, short for eXtreme Gradient Boosting, is a powerful distributed machine learning algorithm known for its efficiency, speed,cache optimaization,parallezation and accuracy hhh</vt:lpstr>
      <vt:lpstr>LG boost algorithm</vt:lpstr>
      <vt:lpstr># Initialize the adaboosting regressor class sklearn.ensemble.AdaBoostRegressor(estimator=None, *, n_estimators=50 ,  random_state=None)  # Initialize the gradient boosting regressor  reg = ensemble.GradientBoostingRegressor(**params)   #Set the model parameters  params = { "n_estimators": 500, "max_depth": 4, "min_samples_split": 5,  "learning_rate": 0.01, "loss": "squared_error", # Use least squares loss }   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Ada boost Algorithm AdaBoost (short for Adaptive Boosting) is an ensemble learning technique that combines multiple weak learners (usually decision trees) to create a strong learner. </dc:title>
  <dc:creator>Kartik A R G</dc:creator>
  <cp:lastModifiedBy>Kartik A R G</cp:lastModifiedBy>
  <cp:revision>2</cp:revision>
  <dcterms:created xsi:type="dcterms:W3CDTF">2024-05-12T17:44:23Z</dcterms:created>
  <dcterms:modified xsi:type="dcterms:W3CDTF">2025-04-23T08:44:26Z</dcterms:modified>
</cp:coreProperties>
</file>