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20C9-8443-9EDE-5030-25075B35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BBA6-C0D8-2553-E032-0CBB6DB2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7A33-408E-3011-A77F-115A7B8C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B169-18DE-3F7D-661F-60945A20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5325-71DD-8266-48C3-9D5E0B24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2196-6625-A709-BFEE-A739BEDA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4E5B-7F22-11B1-0DF8-FA904FD1C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B93D-C0B6-CD7C-C7EF-EA68196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F043-0A76-8DC1-ABD3-9A37FEB6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83B2-A071-D9E2-9BB3-295C4FF5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8AE08-B236-3B77-D52F-194F3C00E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FD02-94CF-34D6-D53D-324F117D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161A-071F-ADAD-E47E-CE9F980F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99C7-EDBD-E0A5-9BAA-32A47676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435A-7417-61B8-3358-1E1D8566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182-39B4-0CAF-964A-48930678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DB-1F7E-6CDD-E884-B48E82AA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A95E-C3B7-371F-6014-DF5037F6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8D5F-55BF-4857-8FB2-E23A6F54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7B6C-3DB1-2BBA-B351-EDBA8ECB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9D88-9FD3-3BF4-09BC-19680A18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2B8E-0196-4F01-3CF8-171B4BCA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48B6-EC32-E6A0-D44C-8874EB6C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87D21-326F-19EA-DDED-60DA042C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83FA-28BD-33DE-AB9A-85A9893C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5E47-A355-7A5F-531A-0D3752B1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7816-E37A-4C8B-8365-403EFB7D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EDAF-9706-4386-2A42-571EC94AF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984C-ED5D-F5A0-065E-F398F22A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FBFBA-3D5C-819F-503A-8F62B18C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2A4D-5371-A2BF-6E69-45C5C14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A4A6-3968-85B3-1770-F53C60F4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3B81-D71D-896D-4202-1E0D1113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56CC-DEE7-4BCD-B28C-320A5C2B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B6D55-FD36-6702-CDEA-5A944C56A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2828B-06B2-75FB-9253-0380AC03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A3A70-9B70-A5F1-D41C-8216397B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18B69-8916-531B-041F-E772D826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F984A-1BBE-9F42-D718-23A9267E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8369-268A-E2C3-998E-8FAB7F62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8AC0C-1E74-B5CA-7F62-BC39E821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75DA-F52F-C314-C170-8CD703AB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D4D2B-CC06-D5E1-7C3C-BAC5E6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EF3D-E1E6-93C9-27E7-F9D3170C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18BC7-F8BE-14A7-768A-9024ADB0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2D9E-3CAE-A149-A8D4-247C7DD5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DF7-3BEC-0BD8-8E17-279AF9C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F30-3693-59B3-3A70-BE26F923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0EE01-F082-069D-8E14-EACD77AF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8644-FAAF-33A4-6C93-7921E674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35207-81CF-8E95-FC3A-9D510D2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42C0-906E-8E41-031F-9EC24715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5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9898-6A54-3FDE-EFFD-C7AF9CEF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7A475-9E1E-D68C-EEB5-C1E29B55F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E046-88D0-6FAB-0A8D-E57F7C7E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3B3D5-E4FE-30F3-66F1-0AF472C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8C912-467A-44C2-AA7E-BE49C243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3D5D-9BEC-BE76-4C1D-D53E49D1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EB5A0-DA51-7950-61E0-FDE25172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9B1E-F1D6-7A9F-C2E7-C86280FF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8934-74E3-D922-E54E-1DC162475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43FE-DD03-4789-A9C0-847C4D5E565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958F-B0D2-97C5-D359-1F8C462C2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84B9-1715-7AB6-DE85-A185A891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2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D65D-685B-EB23-0548-A7297707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Ada boost Algorithm</a:t>
            </a:r>
            <a:br>
              <a:rPr lang="en-IN" sz="2400" dirty="0"/>
            </a:b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AdaBoost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 (short for Adaptive Boosting) is an ensemble learning technique that combines multiple weak learners (usually decision trees) to create a strong learner.</a:t>
            </a:r>
            <a:br>
              <a:rPr lang="en-US" sz="24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BDD04-D158-F5A7-5588-B79072CC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55" y="2400955"/>
            <a:ext cx="5418290" cy="3200677"/>
          </a:xfrm>
        </p:spPr>
      </p:pic>
    </p:spTree>
    <p:extLst>
      <p:ext uri="{BB962C8B-B14F-4D97-AF65-F5344CB8AC3E}">
        <p14:creationId xmlns:p14="http://schemas.microsoft.com/office/powerpoint/2010/main" val="12697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56BD-CDF0-1BDA-AD7A-3840C79C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304" y="422787"/>
            <a:ext cx="9144000" cy="307734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XG boost Algorithm</a:t>
            </a:r>
            <a:br>
              <a:rPr lang="en-IN" sz="800" dirty="0"/>
            </a:b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XGBoost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is an open-source library that provides an efficient and effective implementation of the gradient boosting algorithm.</a:t>
            </a:r>
            <a:b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2400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XGBoost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short for </a:t>
            </a:r>
            <a:r>
              <a:rPr lang="en-US" sz="2400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eXtreme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Gradient Boosting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is a powerful distributed machine learning algorithm known for its efficiency, </a:t>
            </a: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speed,cache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optimaization,parallezation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and accuracy</a:t>
            </a:r>
            <a:b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hhh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D46-E4D3-9E5C-B12D-8FA9A63E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00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B94E2-DCB9-5FE0-34D2-1A06E7E6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35" y="3193026"/>
            <a:ext cx="6489740" cy="28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9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2966-F13C-FECE-ABF5-4EE329C2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LG 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146E-6BB0-C12A-586A-1C56DD52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It’s based on decision trees and constructs a strong learner by sequentially adding weak learners (trees) in a gradient descent manner.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It handles largest dataset by leave wise grow method.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It uses histogram based method for selecting best 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8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0BE59BC-F161-DB4E-DF4D-9DBC3E5CA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 rot="10800000" flipV="1">
            <a:off x="855406" y="902711"/>
            <a:ext cx="9822426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# Initialize the </a:t>
            </a:r>
            <a:r>
              <a:rPr lang="en-US" altLang="en-US" sz="2400" dirty="0" err="1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ada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boosting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 regressor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class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sklearn.ensemble.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AdaBoostRegressor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estimator=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en-US" sz="2400" dirty="0">
                <a:solidFill>
                  <a:srgbClr val="212529"/>
                </a:solidFill>
                <a:latin typeface="Arial" panose="020B0604020202020204" pitchFamily="34" charset="0"/>
              </a:rPr>
              <a:t>,</a:t>
            </a:r>
            <a:br>
              <a:rPr lang="en-US" altLang="en-US" sz="2400" dirty="0">
                <a:solidFill>
                  <a:srgbClr val="212529"/>
                </a:solidFill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# Initialize the gradient boosting regressor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reg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ensemble.GradientBoostingRegressor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(**params)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 #Set the model parameters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params = {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500,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4,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min_samples_split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5,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0.01, "loss":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squared_error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", # Use least squares loss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5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3FED99-BA82-3485-A57F-68EB462EC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49975"/>
            <a:ext cx="65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4EDC0-F07D-9EBA-E33B-4D4D5CAB7F64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XG boost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93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244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Arial Unicode MS</vt:lpstr>
      <vt:lpstr>Calibri</vt:lpstr>
      <vt:lpstr>Calibri Light</vt:lpstr>
      <vt:lpstr>Courier New</vt:lpstr>
      <vt:lpstr>Office Theme</vt:lpstr>
      <vt:lpstr>Ada boost Algorithm AdaBoost (short for Adaptive Boosting) is an ensemble learning technique that combines multiple weak learners (usually decision trees) to create a strong learner. </vt:lpstr>
      <vt:lpstr>XG boost Algorithm XGBoost is an open-source library that provides an efficient and effective implementation of the gradient boosting algorithm. XGBoost, short for eXtreme Gradient Boosting, is a powerful distributed machine learning algorithm known for its efficiency, speed,cache optimaization,parallezation and accuracy hhh</vt:lpstr>
      <vt:lpstr>LG boost algorithm</vt:lpstr>
      <vt:lpstr># Initialize the adaboosting regressor class sklearn.ensemble.AdaBoostRegressor(estimator=None, *, n_estimators=50 ,  random_state=None)  # Initialize the gradient boosting regressor  reg = ensemble.GradientBoostingRegressor(**params)   #Set the model parameters  params = { "n_estimators": 500, "max_depth": 4, "min_samples_split": 5,  "learning_rate": 0.01, "loss": "squared_error", # Use least squares loss }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Algorithm AdaBoost (short for Adaptive Boosting) is an ensemble learning technique that combines multiple weak learners (usually decision trees) to create a strong learner. </dc:title>
  <dc:creator>Kartik A R G</dc:creator>
  <cp:lastModifiedBy>Kartik A R G</cp:lastModifiedBy>
  <cp:revision>1</cp:revision>
  <dcterms:created xsi:type="dcterms:W3CDTF">2024-05-12T17:44:23Z</dcterms:created>
  <dcterms:modified xsi:type="dcterms:W3CDTF">2024-05-13T10:54:15Z</dcterms:modified>
</cp:coreProperties>
</file>