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JA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9" autoAdjust="0"/>
    <p:restoredTop sz="94660"/>
  </p:normalViewPr>
  <p:slideViewPr>
    <p:cSldViewPr>
      <p:cViewPr varScale="1">
        <p:scale>
          <a:sx n="67" d="100"/>
          <a:sy n="67" d="100"/>
        </p:scale>
        <p:origin x="-17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10T21:43:50.476" idx="1">
    <p:pos x="315" y="378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7C5FF5C-C5F1-4CAC-BBB1-63C4CBA4CFF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DA31EC0-48F0-4504-8BDB-BCD3F23A71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848600" cy="3600450"/>
          </a:xfrm>
        </p:spPr>
        <p:txBody>
          <a:bodyPr/>
          <a:lstStyle/>
          <a:p>
            <a:r>
              <a:rPr lang="en-US" b="1" dirty="0" smtClean="0"/>
              <a:t>          SMART </a:t>
            </a:r>
            <a:r>
              <a:rPr lang="en-US" b="1" dirty="0" smtClean="0"/>
              <a:t>FITNESS TRACKER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1785938"/>
            <a:ext cx="8458200" cy="3014662"/>
          </a:xfrm>
        </p:spPr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chouhan</a:t>
            </a:r>
            <a:endParaRPr lang="en-US" dirty="0" smtClean="0"/>
          </a:p>
          <a:p>
            <a:r>
              <a:rPr lang="en-US" dirty="0" err="1" smtClean="0"/>
              <a:t>Inrollment</a:t>
            </a:r>
            <a:r>
              <a:rPr lang="en-US" dirty="0" smtClean="0"/>
              <a:t> no. </a:t>
            </a:r>
            <a:r>
              <a:rPr lang="en-US" smtClean="0"/>
              <a:t>: 0807CA231046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Thank </a:t>
            </a:r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3015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Introduction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Smart Fitness Tracker</a:t>
            </a:r>
            <a:r>
              <a:rPr lang="en-US" dirty="0" smtClean="0"/>
              <a:t> is a tool to monitor fitness activities like steps, calories, and heart rate.</a:t>
            </a:r>
          </a:p>
          <a:p>
            <a:r>
              <a:rPr lang="en-US" dirty="0" smtClean="0"/>
              <a:t>Built using </a:t>
            </a:r>
            <a:r>
              <a:rPr lang="en-US" b="1" dirty="0" smtClean="0"/>
              <a:t>Python ,</a:t>
            </a:r>
            <a:r>
              <a:rPr lang="en-US" b="1" dirty="0" err="1" smtClean="0"/>
              <a:t>flask,html,css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Features of Smart Fitness Tracker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Track </a:t>
            </a:r>
            <a:r>
              <a:rPr lang="en-US" b="1" dirty="0" smtClean="0"/>
              <a:t>steps, distance, and calories</a:t>
            </a:r>
            <a:endParaRPr lang="en-US" dirty="0" smtClean="0"/>
          </a:p>
          <a:p>
            <a:r>
              <a:rPr lang="en-US" b="1" dirty="0" smtClean="0"/>
              <a:t>Heart rate monitoring</a:t>
            </a:r>
            <a:r>
              <a:rPr lang="en-US" dirty="0" smtClean="0"/>
              <a:t> (simulated data)</a:t>
            </a:r>
          </a:p>
          <a:p>
            <a:r>
              <a:rPr lang="en-US" b="1" dirty="0" smtClean="0"/>
              <a:t>Data visualization</a:t>
            </a:r>
            <a:r>
              <a:rPr lang="en-US" dirty="0" smtClean="0"/>
              <a:t> using graphs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Technologies Used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Backend</a:t>
            </a:r>
            <a:endParaRPr lang="en-US" b="1" dirty="0" smtClean="0"/>
          </a:p>
          <a:p>
            <a:r>
              <a:rPr lang="en-US" b="1" dirty="0" smtClean="0"/>
              <a:t>Python</a:t>
            </a:r>
            <a:r>
              <a:rPr lang="en-US" dirty="0" smtClean="0"/>
              <a:t> (Main language)</a:t>
            </a:r>
          </a:p>
          <a:p>
            <a:r>
              <a:rPr lang="en-US" b="1" dirty="0" smtClean="0"/>
              <a:t>Flask</a:t>
            </a:r>
            <a:r>
              <a:rPr lang="en-US" dirty="0" smtClean="0"/>
              <a:t> (</a:t>
            </a:r>
            <a:r>
              <a:rPr lang="en-US" dirty="0" smtClean="0"/>
              <a:t>framework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Frounted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err="1" smtClean="0"/>
              <a:t>Html,css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Database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System Architecture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Data Collection:</a:t>
            </a:r>
            <a:r>
              <a:rPr lang="en-US" dirty="0" smtClean="0"/>
              <a:t> User inputs or sensors (simulated data)</a:t>
            </a:r>
          </a:p>
          <a:p>
            <a:r>
              <a:rPr lang="en-US" b="1" dirty="0" smtClean="0"/>
              <a:t>Data Processing:</a:t>
            </a:r>
            <a:r>
              <a:rPr lang="en-US" dirty="0" smtClean="0"/>
              <a:t> Python processes and analyzes data</a:t>
            </a:r>
          </a:p>
          <a:p>
            <a:r>
              <a:rPr lang="en-US" b="1" dirty="0" smtClean="0"/>
              <a:t>Visualization:</a:t>
            </a:r>
            <a:r>
              <a:rPr lang="en-US" dirty="0" smtClean="0"/>
              <a:t> Graphs and statistics displayed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Code Workflow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Data Input</a:t>
            </a:r>
            <a:r>
              <a:rPr lang="en-US" dirty="0" smtClean="0"/>
              <a:t> (User enters fitness data)</a:t>
            </a:r>
          </a:p>
          <a:p>
            <a:r>
              <a:rPr lang="en-US" b="1" dirty="0" smtClean="0"/>
              <a:t>Processing &amp; Storage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Analysis &amp; Visualization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Display Results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✅ Helps track fitness goals</a:t>
            </a:r>
            <a:br>
              <a:rPr lang="en-US" dirty="0" smtClean="0"/>
            </a:br>
            <a:r>
              <a:rPr lang="en-US" dirty="0" smtClean="0"/>
              <a:t>✅ Visualizes progress with graphs</a:t>
            </a:r>
            <a:br>
              <a:rPr lang="en-US" dirty="0" smtClean="0"/>
            </a:br>
            <a:r>
              <a:rPr lang="en-US" dirty="0" smtClean="0"/>
              <a:t>✅ Easy-to-use Python interface</a:t>
            </a:r>
            <a:br>
              <a:rPr lang="en-US" dirty="0" smtClean="0"/>
            </a:br>
            <a:r>
              <a:rPr lang="en-US" dirty="0" smtClean="0"/>
              <a:t>✅ Can be extended with Machine Learning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Benefits of Smart Fitness Tracker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Enhancements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🔹 Add </a:t>
            </a:r>
            <a:r>
              <a:rPr lang="en-US" b="1" dirty="0" smtClean="0"/>
              <a:t>AI-based health predictions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🔹 Integrate </a:t>
            </a:r>
            <a:r>
              <a:rPr lang="en-US" b="1" dirty="0" err="1" smtClean="0"/>
              <a:t>IoT</a:t>
            </a:r>
            <a:r>
              <a:rPr lang="en-US" b="1" dirty="0" smtClean="0"/>
              <a:t> wearable devices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🔹 Build a </a:t>
            </a:r>
            <a:r>
              <a:rPr lang="en-US" b="1" dirty="0" smtClean="0"/>
              <a:t>mobile app version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Smart Fitness Tracker</a:t>
            </a:r>
            <a:r>
              <a:rPr lang="en-US" dirty="0"/>
              <a:t> helps in monitoring health and fitness.</a:t>
            </a:r>
          </a:p>
          <a:p>
            <a:r>
              <a:rPr lang="en-US" b="1" dirty="0"/>
              <a:t>Python</a:t>
            </a:r>
            <a:r>
              <a:rPr lang="en-US" dirty="0"/>
              <a:t> provides powerful tools for data analysis and visualization.</a:t>
            </a:r>
          </a:p>
          <a:p>
            <a:r>
              <a:rPr lang="en-US" dirty="0"/>
              <a:t>Future scope includes </a:t>
            </a:r>
            <a:r>
              <a:rPr lang="en-US" b="1" dirty="0"/>
              <a:t>AI integration and mobile apps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</TotalTime>
  <Words>185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          SMART FITNESS TRACKER</vt:lpstr>
      <vt:lpstr> Introduction </vt:lpstr>
      <vt:lpstr> Features of Smart Fitness Tracker </vt:lpstr>
      <vt:lpstr>Technologies Used </vt:lpstr>
      <vt:lpstr> System Architecture </vt:lpstr>
      <vt:lpstr> Code Workflow </vt:lpstr>
      <vt:lpstr> </vt:lpstr>
      <vt:lpstr>Future Enhancements </vt:lpstr>
      <vt:lpstr>                      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FITNESS TRACKER</dc:title>
  <dc:creator>SANJAY</dc:creator>
  <cp:lastModifiedBy>SANJAY</cp:lastModifiedBy>
  <cp:revision>14</cp:revision>
  <dcterms:created xsi:type="dcterms:W3CDTF">2025-04-10T15:47:28Z</dcterms:created>
  <dcterms:modified xsi:type="dcterms:W3CDTF">2025-04-25T16:48:01Z</dcterms:modified>
</cp:coreProperties>
</file>