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0" r:id="rId5"/>
    <p:sldId id="276" r:id="rId6"/>
    <p:sldId id="277" r:id="rId7"/>
    <p:sldId id="274" r:id="rId8"/>
    <p:sldId id="275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9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9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1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30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0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2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9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1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71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5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6" y="44624"/>
            <a:ext cx="928687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5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073008" cy="23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0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93249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2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71628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81994"/>
            <a:ext cx="20097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38"/>
            <a:ext cx="93249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1866900"/>
            <a:ext cx="928687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2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381250"/>
            <a:ext cx="89058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3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" y="82872"/>
            <a:ext cx="9106059" cy="168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54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9036496" cy="264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63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13" y="-171400"/>
            <a:ext cx="94583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54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27384"/>
            <a:ext cx="94678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08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60648"/>
            <a:ext cx="8820472" cy="245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86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0" ma:contentTypeDescription="Create a new document." ma:contentTypeScope="" ma:versionID="cbb514f07807b0b5d8a192a1db1ffd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D16E22-C599-4E84-BB3C-BE38D52503D9}"/>
</file>

<file path=customXml/itemProps2.xml><?xml version="1.0" encoding="utf-8"?>
<ds:datastoreItem xmlns:ds="http://schemas.openxmlformats.org/officeDocument/2006/customXml" ds:itemID="{7C8C9ED0-FCDD-44A9-9ECA-45EE71B5174D}"/>
</file>

<file path=customXml/itemProps3.xml><?xml version="1.0" encoding="utf-8"?>
<ds:datastoreItem xmlns:ds="http://schemas.openxmlformats.org/officeDocument/2006/customXml" ds:itemID="{8BDCE913-41F4-492A-B3BA-D2F29E126BAA}"/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Statically indeterminate problems in torsion</dc:title>
  <dc:creator>Windows User</dc:creator>
  <cp:lastModifiedBy>Windows User</cp:lastModifiedBy>
  <cp:revision>12</cp:revision>
  <dcterms:created xsi:type="dcterms:W3CDTF">2020-09-04T22:28:28Z</dcterms:created>
  <dcterms:modified xsi:type="dcterms:W3CDTF">2020-09-05T00:27:45Z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