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8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11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4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1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6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7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5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7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BD284-EF50-4B90-BF29-4E914830F311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F2C4-7116-4007-8BC6-CD727BCE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lstad.com/circuit/" TargetMode="External"/><Relationship Id="rId2" Type="http://schemas.openxmlformats.org/officeDocument/2006/relationships/hyperlink" Target="http://vlabs.iitkgp.ernet.in/b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vlabs.iitkgp.ernet.in/b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Basic Electronics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56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Platforms</a:t>
            </a:r>
            <a:endParaRPr lang="en-IN" b="1" u="sng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216464"/>
            <a:ext cx="797346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1. 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2"/>
              </a:rPr>
              <a:t>http://vlabs.iitkgp.ernet.in/be/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</a:rPr>
              <a:t>   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</a:rPr>
              <a:t>VLabs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2. 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3"/>
              </a:rPr>
              <a:t>https://www.falstad.com/circuit/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</a:rPr>
              <a:t>Falstad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3. LT Spice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7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Vlabs</a:t>
            </a:r>
            <a:r>
              <a:rPr lang="en-IN" dirty="0" smtClean="0"/>
              <a:t> (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r>
              <a:rPr lang="en-US" altLang="en-US" dirty="0">
                <a:solidFill>
                  <a:srgbClr val="1155CC"/>
                </a:solidFill>
                <a:cs typeface="Arial" panose="020B0604020202020204" pitchFamily="34" charset="0"/>
                <a:hlinkClick r:id="rId2"/>
              </a:rPr>
              <a:t>http://vlabs.iitkgp.ernet.in/be/</a:t>
            </a:r>
            <a:r>
              <a:rPr lang="en-US" altLang="en-US" dirty="0">
                <a:solidFill>
                  <a:srgbClr val="1155CC"/>
                </a:solidFill>
                <a:cs typeface="Arial" panose="020B0604020202020204" pitchFamily="34" charset="0"/>
              </a:rPr>
              <a:t> 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Experiments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009650"/>
            <a:ext cx="8048625" cy="5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B498AEFFE54E8D2CBC933D973986" ma:contentTypeVersion="0" ma:contentTypeDescription="Create a new document." ma:contentTypeScope="" ma:versionID="9136df77695cc306f72918be8e0bda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5BAB2F-EBE0-4E21-8F17-9069F04603A0}"/>
</file>

<file path=customXml/itemProps2.xml><?xml version="1.0" encoding="utf-8"?>
<ds:datastoreItem xmlns:ds="http://schemas.openxmlformats.org/officeDocument/2006/customXml" ds:itemID="{A0010CC9-877E-460B-88B5-FB16A960F1BA}"/>
</file>

<file path=customXml/itemProps3.xml><?xml version="1.0" encoding="utf-8"?>
<ds:datastoreItem xmlns:ds="http://schemas.openxmlformats.org/officeDocument/2006/customXml" ds:itemID="{DB3F6ECE-FF74-4B27-9662-50A7953B0CC3}"/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Basic Electronics Lab</vt:lpstr>
      <vt:lpstr>Platforms</vt:lpstr>
      <vt:lpstr>Vlabs ( http://vlabs.iitkgp.ernet.in/be/ )</vt:lpstr>
      <vt:lpstr>List of Experiments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Platforms</dc:title>
  <dc:creator>Windows User</dc:creator>
  <cp:lastModifiedBy>Windows User</cp:lastModifiedBy>
  <cp:revision>7</cp:revision>
  <dcterms:created xsi:type="dcterms:W3CDTF">2021-01-05T05:00:58Z</dcterms:created>
  <dcterms:modified xsi:type="dcterms:W3CDTF">2021-01-05T06:20:41Z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0x01010025A6B498AEFFE54E8D2CBC933D973986</vt:lpwstr>
  </property>
</Properties>
</file>