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2.png" ContentType="image/png"/>
  <Override PartName="/ppt/media/image4.png" ContentType="image/png"/>
  <Override PartName="/ppt/media/image1.emf" ContentType="image/x-emf"/>
  <Override PartName="/ppt/media/image3.png" ContentType="image/png"/>
  <Override PartName="/ppt/media/image10.png" ContentType="image/png"/>
  <Override PartName="/ppt/media/image5.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embeddings/oleObject2.docx" ContentType="application/vnd.openxmlformats-officedocument.wordprocessingml.document"/>
  <Override PartName="/ppt/embeddings/oleObject1.docx" ContentType="application/vnd.openxmlformats-officedocument.wordprocessingml.document"/>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slide9.xml" ContentType="application/vnd.openxmlformats-officedocument.presentationml.slide+xml"/>
  <Override PartName="/ppt/slides/slide8.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0077450" cy="75628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30" name="PlaceHolder 2"/>
          <p:cNvSpPr>
            <a:spLocks noGrp="1"/>
          </p:cNvSpPr>
          <p:nvPr>
            <p:ph type="body"/>
          </p:nvPr>
        </p:nvSpPr>
        <p:spPr>
          <a:xfrm>
            <a:off x="359640" y="19803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1" name="PlaceHolder 3"/>
          <p:cNvSpPr>
            <a:spLocks noGrp="1"/>
          </p:cNvSpPr>
          <p:nvPr>
            <p:ph type="body"/>
          </p:nvPr>
        </p:nvSpPr>
        <p:spPr>
          <a:xfrm>
            <a:off x="359640" y="46137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33"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4"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5" name="PlaceHolder 4"/>
          <p:cNvSpPr>
            <a:spLocks noGrp="1"/>
          </p:cNvSpPr>
          <p:nvPr>
            <p:ph type="body"/>
          </p:nvPr>
        </p:nvSpPr>
        <p:spPr>
          <a:xfrm>
            <a:off x="35964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6" name="PlaceHolder 5"/>
          <p:cNvSpPr>
            <a:spLocks noGrp="1"/>
          </p:cNvSpPr>
          <p:nvPr>
            <p:ph type="body"/>
          </p:nvPr>
        </p:nvSpPr>
        <p:spPr>
          <a:xfrm>
            <a:off x="515448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38" name="PlaceHolder 2"/>
          <p:cNvSpPr>
            <a:spLocks noGrp="1"/>
          </p:cNvSpPr>
          <p:nvPr>
            <p:ph type="body"/>
          </p:nvPr>
        </p:nvSpPr>
        <p:spPr>
          <a:xfrm>
            <a:off x="35964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9" name="PlaceHolder 3"/>
          <p:cNvSpPr>
            <a:spLocks noGrp="1"/>
          </p:cNvSpPr>
          <p:nvPr>
            <p:ph type="body"/>
          </p:nvPr>
        </p:nvSpPr>
        <p:spPr>
          <a:xfrm>
            <a:off x="352368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0" name="PlaceHolder 4"/>
          <p:cNvSpPr>
            <a:spLocks noGrp="1"/>
          </p:cNvSpPr>
          <p:nvPr>
            <p:ph type="body"/>
          </p:nvPr>
        </p:nvSpPr>
        <p:spPr>
          <a:xfrm>
            <a:off x="668736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1" name="PlaceHolder 5"/>
          <p:cNvSpPr>
            <a:spLocks noGrp="1"/>
          </p:cNvSpPr>
          <p:nvPr>
            <p:ph type="body"/>
          </p:nvPr>
        </p:nvSpPr>
        <p:spPr>
          <a:xfrm>
            <a:off x="35964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2" name="PlaceHolder 6"/>
          <p:cNvSpPr>
            <a:spLocks noGrp="1"/>
          </p:cNvSpPr>
          <p:nvPr>
            <p:ph type="body"/>
          </p:nvPr>
        </p:nvSpPr>
        <p:spPr>
          <a:xfrm>
            <a:off x="352368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3" name="PlaceHolder 7"/>
          <p:cNvSpPr>
            <a:spLocks noGrp="1"/>
          </p:cNvSpPr>
          <p:nvPr>
            <p:ph type="body"/>
          </p:nvPr>
        </p:nvSpPr>
        <p:spPr>
          <a:xfrm>
            <a:off x="668736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51" name="PlaceHolder 2"/>
          <p:cNvSpPr>
            <a:spLocks noGrp="1"/>
          </p:cNvSpPr>
          <p:nvPr>
            <p:ph type="subTitle"/>
          </p:nvPr>
        </p:nvSpPr>
        <p:spPr>
          <a:xfrm>
            <a:off x="359640" y="1980360"/>
            <a:ext cx="9357120" cy="5041440"/>
          </a:xfrm>
          <a:prstGeom prst="rect">
            <a:avLst/>
          </a:prstGeom>
        </p:spPr>
        <p:txBody>
          <a:bodyPr lIns="0" rIns="0" tIns="0" bIns="0" anchor="ctr">
            <a:spAutoFit/>
          </a:bodyPr>
          <a:p>
            <a:pPr algn="ctr"/>
            <a:endParaRPr b="0" lang="en-US"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53" name="PlaceHolder 2"/>
          <p:cNvSpPr>
            <a:spLocks noGrp="1"/>
          </p:cNvSpPr>
          <p:nvPr>
            <p:ph type="body"/>
          </p:nvPr>
        </p:nvSpPr>
        <p:spPr>
          <a:xfrm>
            <a:off x="359640" y="1980360"/>
            <a:ext cx="935712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55" name="PlaceHolder 2"/>
          <p:cNvSpPr>
            <a:spLocks noGrp="1"/>
          </p:cNvSpPr>
          <p:nvPr>
            <p:ph type="body"/>
          </p:nvPr>
        </p:nvSpPr>
        <p:spPr>
          <a:xfrm>
            <a:off x="35964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56" name="PlaceHolder 3"/>
          <p:cNvSpPr>
            <a:spLocks noGrp="1"/>
          </p:cNvSpPr>
          <p:nvPr>
            <p:ph type="body"/>
          </p:nvPr>
        </p:nvSpPr>
        <p:spPr>
          <a:xfrm>
            <a:off x="515448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59640" y="301320"/>
            <a:ext cx="9357120" cy="4446720"/>
          </a:xfrm>
          <a:prstGeom prst="rect">
            <a:avLst/>
          </a:prstGeom>
        </p:spPr>
        <p:txBody>
          <a:bodyPr lIns="0" rIns="0" tIns="0" bIns="0" anchor="ctr">
            <a:spAutoFit/>
          </a:bodyPr>
          <a:p>
            <a:pPr algn="ctr"/>
            <a:endParaRPr b="0" lang="en-US"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60"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1" name="PlaceHolder 3"/>
          <p:cNvSpPr>
            <a:spLocks noGrp="1"/>
          </p:cNvSpPr>
          <p:nvPr>
            <p:ph type="body"/>
          </p:nvPr>
        </p:nvSpPr>
        <p:spPr>
          <a:xfrm>
            <a:off x="515448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2" name="PlaceHolder 4"/>
          <p:cNvSpPr>
            <a:spLocks noGrp="1"/>
          </p:cNvSpPr>
          <p:nvPr>
            <p:ph type="body"/>
          </p:nvPr>
        </p:nvSpPr>
        <p:spPr>
          <a:xfrm>
            <a:off x="35964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9" name="PlaceHolder 2"/>
          <p:cNvSpPr>
            <a:spLocks noGrp="1"/>
          </p:cNvSpPr>
          <p:nvPr>
            <p:ph type="subTitle"/>
          </p:nvPr>
        </p:nvSpPr>
        <p:spPr>
          <a:xfrm>
            <a:off x="359640" y="1980360"/>
            <a:ext cx="9357120" cy="5041440"/>
          </a:xfrm>
          <a:prstGeom prst="rect">
            <a:avLst/>
          </a:prstGeom>
        </p:spPr>
        <p:txBody>
          <a:bodyPr lIns="0" rIns="0" tIns="0" bIns="0" anchor="ctr">
            <a:spAutoFit/>
          </a:bodyPr>
          <a:p>
            <a:pPr algn="ctr"/>
            <a:endParaRPr b="0" lang="en-US"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64" name="PlaceHolder 2"/>
          <p:cNvSpPr>
            <a:spLocks noGrp="1"/>
          </p:cNvSpPr>
          <p:nvPr>
            <p:ph type="body"/>
          </p:nvPr>
        </p:nvSpPr>
        <p:spPr>
          <a:xfrm>
            <a:off x="35964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5"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6" name="PlaceHolder 4"/>
          <p:cNvSpPr>
            <a:spLocks noGrp="1"/>
          </p:cNvSpPr>
          <p:nvPr>
            <p:ph type="body"/>
          </p:nvPr>
        </p:nvSpPr>
        <p:spPr>
          <a:xfrm>
            <a:off x="515448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68"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9"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0" name="PlaceHolder 4"/>
          <p:cNvSpPr>
            <a:spLocks noGrp="1"/>
          </p:cNvSpPr>
          <p:nvPr>
            <p:ph type="body"/>
          </p:nvPr>
        </p:nvSpPr>
        <p:spPr>
          <a:xfrm>
            <a:off x="359640" y="46137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72" name="PlaceHolder 2"/>
          <p:cNvSpPr>
            <a:spLocks noGrp="1"/>
          </p:cNvSpPr>
          <p:nvPr>
            <p:ph type="body"/>
          </p:nvPr>
        </p:nvSpPr>
        <p:spPr>
          <a:xfrm>
            <a:off x="359640" y="19803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3" name="PlaceHolder 3"/>
          <p:cNvSpPr>
            <a:spLocks noGrp="1"/>
          </p:cNvSpPr>
          <p:nvPr>
            <p:ph type="body"/>
          </p:nvPr>
        </p:nvSpPr>
        <p:spPr>
          <a:xfrm>
            <a:off x="359640" y="46137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75"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6"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7" name="PlaceHolder 4"/>
          <p:cNvSpPr>
            <a:spLocks noGrp="1"/>
          </p:cNvSpPr>
          <p:nvPr>
            <p:ph type="body"/>
          </p:nvPr>
        </p:nvSpPr>
        <p:spPr>
          <a:xfrm>
            <a:off x="35964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8" name="PlaceHolder 5"/>
          <p:cNvSpPr>
            <a:spLocks noGrp="1"/>
          </p:cNvSpPr>
          <p:nvPr>
            <p:ph type="body"/>
          </p:nvPr>
        </p:nvSpPr>
        <p:spPr>
          <a:xfrm>
            <a:off x="515448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80" name="PlaceHolder 2"/>
          <p:cNvSpPr>
            <a:spLocks noGrp="1"/>
          </p:cNvSpPr>
          <p:nvPr>
            <p:ph type="body"/>
          </p:nvPr>
        </p:nvSpPr>
        <p:spPr>
          <a:xfrm>
            <a:off x="35964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1" name="PlaceHolder 3"/>
          <p:cNvSpPr>
            <a:spLocks noGrp="1"/>
          </p:cNvSpPr>
          <p:nvPr>
            <p:ph type="body"/>
          </p:nvPr>
        </p:nvSpPr>
        <p:spPr>
          <a:xfrm>
            <a:off x="352368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2" name="PlaceHolder 4"/>
          <p:cNvSpPr>
            <a:spLocks noGrp="1"/>
          </p:cNvSpPr>
          <p:nvPr>
            <p:ph type="body"/>
          </p:nvPr>
        </p:nvSpPr>
        <p:spPr>
          <a:xfrm>
            <a:off x="668736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3" name="PlaceHolder 5"/>
          <p:cNvSpPr>
            <a:spLocks noGrp="1"/>
          </p:cNvSpPr>
          <p:nvPr>
            <p:ph type="body"/>
          </p:nvPr>
        </p:nvSpPr>
        <p:spPr>
          <a:xfrm>
            <a:off x="35964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4" name="PlaceHolder 6"/>
          <p:cNvSpPr>
            <a:spLocks noGrp="1"/>
          </p:cNvSpPr>
          <p:nvPr>
            <p:ph type="body"/>
          </p:nvPr>
        </p:nvSpPr>
        <p:spPr>
          <a:xfrm>
            <a:off x="352368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5" name="PlaceHolder 7"/>
          <p:cNvSpPr>
            <a:spLocks noGrp="1"/>
          </p:cNvSpPr>
          <p:nvPr>
            <p:ph type="body"/>
          </p:nvPr>
        </p:nvSpPr>
        <p:spPr>
          <a:xfrm>
            <a:off x="668736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93" name="PlaceHolder 2"/>
          <p:cNvSpPr>
            <a:spLocks noGrp="1"/>
          </p:cNvSpPr>
          <p:nvPr>
            <p:ph type="subTitle"/>
          </p:nvPr>
        </p:nvSpPr>
        <p:spPr>
          <a:xfrm>
            <a:off x="359640" y="1980360"/>
            <a:ext cx="9357120" cy="5041440"/>
          </a:xfrm>
          <a:prstGeom prst="rect">
            <a:avLst/>
          </a:prstGeom>
        </p:spPr>
        <p:txBody>
          <a:bodyPr lIns="0" rIns="0" tIns="0" bIns="0" anchor="ctr">
            <a:spAutoFit/>
          </a:bodyPr>
          <a:p>
            <a:pPr algn="ctr"/>
            <a:endParaRPr b="0" lang="en-US" sz="3200" spc="-1" strike="noStrike">
              <a:solidFill>
                <a:srgbClr val="2c3e50"/>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95" name="PlaceHolder 2"/>
          <p:cNvSpPr>
            <a:spLocks noGrp="1"/>
          </p:cNvSpPr>
          <p:nvPr>
            <p:ph type="body"/>
          </p:nvPr>
        </p:nvSpPr>
        <p:spPr>
          <a:xfrm>
            <a:off x="359640" y="1980360"/>
            <a:ext cx="935712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97" name="PlaceHolder 2"/>
          <p:cNvSpPr>
            <a:spLocks noGrp="1"/>
          </p:cNvSpPr>
          <p:nvPr>
            <p:ph type="body"/>
          </p:nvPr>
        </p:nvSpPr>
        <p:spPr>
          <a:xfrm>
            <a:off x="35964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98" name="PlaceHolder 3"/>
          <p:cNvSpPr>
            <a:spLocks noGrp="1"/>
          </p:cNvSpPr>
          <p:nvPr>
            <p:ph type="body"/>
          </p:nvPr>
        </p:nvSpPr>
        <p:spPr>
          <a:xfrm>
            <a:off x="515448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1" name="PlaceHolder 2"/>
          <p:cNvSpPr>
            <a:spLocks noGrp="1"/>
          </p:cNvSpPr>
          <p:nvPr>
            <p:ph type="body"/>
          </p:nvPr>
        </p:nvSpPr>
        <p:spPr>
          <a:xfrm>
            <a:off x="359640" y="1980360"/>
            <a:ext cx="935712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59640" y="301320"/>
            <a:ext cx="9357120" cy="4446720"/>
          </a:xfrm>
          <a:prstGeom prst="rect">
            <a:avLst/>
          </a:prstGeom>
        </p:spPr>
        <p:txBody>
          <a:bodyPr lIns="0" rIns="0" tIns="0" bIns="0" anchor="ctr">
            <a:spAutoFit/>
          </a:bodyPr>
          <a:p>
            <a:pPr algn="ctr"/>
            <a:endParaRPr b="0" lang="en-US" sz="3200" spc="-1" strike="noStrike">
              <a:solidFill>
                <a:srgbClr val="2c3e50"/>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02"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3" name="PlaceHolder 3"/>
          <p:cNvSpPr>
            <a:spLocks noGrp="1"/>
          </p:cNvSpPr>
          <p:nvPr>
            <p:ph type="body"/>
          </p:nvPr>
        </p:nvSpPr>
        <p:spPr>
          <a:xfrm>
            <a:off x="515448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4" name="PlaceHolder 4"/>
          <p:cNvSpPr>
            <a:spLocks noGrp="1"/>
          </p:cNvSpPr>
          <p:nvPr>
            <p:ph type="body"/>
          </p:nvPr>
        </p:nvSpPr>
        <p:spPr>
          <a:xfrm>
            <a:off x="35964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06" name="PlaceHolder 2"/>
          <p:cNvSpPr>
            <a:spLocks noGrp="1"/>
          </p:cNvSpPr>
          <p:nvPr>
            <p:ph type="body"/>
          </p:nvPr>
        </p:nvSpPr>
        <p:spPr>
          <a:xfrm>
            <a:off x="35964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7"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8" name="PlaceHolder 4"/>
          <p:cNvSpPr>
            <a:spLocks noGrp="1"/>
          </p:cNvSpPr>
          <p:nvPr>
            <p:ph type="body"/>
          </p:nvPr>
        </p:nvSpPr>
        <p:spPr>
          <a:xfrm>
            <a:off x="515448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10"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1"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2" name="PlaceHolder 4"/>
          <p:cNvSpPr>
            <a:spLocks noGrp="1"/>
          </p:cNvSpPr>
          <p:nvPr>
            <p:ph type="body"/>
          </p:nvPr>
        </p:nvSpPr>
        <p:spPr>
          <a:xfrm>
            <a:off x="359640" y="46137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14" name="PlaceHolder 2"/>
          <p:cNvSpPr>
            <a:spLocks noGrp="1"/>
          </p:cNvSpPr>
          <p:nvPr>
            <p:ph type="body"/>
          </p:nvPr>
        </p:nvSpPr>
        <p:spPr>
          <a:xfrm>
            <a:off x="359640" y="19803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5" name="PlaceHolder 3"/>
          <p:cNvSpPr>
            <a:spLocks noGrp="1"/>
          </p:cNvSpPr>
          <p:nvPr>
            <p:ph type="body"/>
          </p:nvPr>
        </p:nvSpPr>
        <p:spPr>
          <a:xfrm>
            <a:off x="359640" y="46137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17"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8"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9" name="PlaceHolder 4"/>
          <p:cNvSpPr>
            <a:spLocks noGrp="1"/>
          </p:cNvSpPr>
          <p:nvPr>
            <p:ph type="body"/>
          </p:nvPr>
        </p:nvSpPr>
        <p:spPr>
          <a:xfrm>
            <a:off x="35964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0" name="PlaceHolder 5"/>
          <p:cNvSpPr>
            <a:spLocks noGrp="1"/>
          </p:cNvSpPr>
          <p:nvPr>
            <p:ph type="body"/>
          </p:nvPr>
        </p:nvSpPr>
        <p:spPr>
          <a:xfrm>
            <a:off x="515448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22" name="PlaceHolder 2"/>
          <p:cNvSpPr>
            <a:spLocks noGrp="1"/>
          </p:cNvSpPr>
          <p:nvPr>
            <p:ph type="body"/>
          </p:nvPr>
        </p:nvSpPr>
        <p:spPr>
          <a:xfrm>
            <a:off x="35964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3" name="PlaceHolder 3"/>
          <p:cNvSpPr>
            <a:spLocks noGrp="1"/>
          </p:cNvSpPr>
          <p:nvPr>
            <p:ph type="body"/>
          </p:nvPr>
        </p:nvSpPr>
        <p:spPr>
          <a:xfrm>
            <a:off x="352368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4" name="PlaceHolder 4"/>
          <p:cNvSpPr>
            <a:spLocks noGrp="1"/>
          </p:cNvSpPr>
          <p:nvPr>
            <p:ph type="body"/>
          </p:nvPr>
        </p:nvSpPr>
        <p:spPr>
          <a:xfrm>
            <a:off x="6687360" y="19803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5" name="PlaceHolder 5"/>
          <p:cNvSpPr>
            <a:spLocks noGrp="1"/>
          </p:cNvSpPr>
          <p:nvPr>
            <p:ph type="body"/>
          </p:nvPr>
        </p:nvSpPr>
        <p:spPr>
          <a:xfrm>
            <a:off x="35964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6" name="PlaceHolder 6"/>
          <p:cNvSpPr>
            <a:spLocks noGrp="1"/>
          </p:cNvSpPr>
          <p:nvPr>
            <p:ph type="body"/>
          </p:nvPr>
        </p:nvSpPr>
        <p:spPr>
          <a:xfrm>
            <a:off x="352368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7" name="PlaceHolder 7"/>
          <p:cNvSpPr>
            <a:spLocks noGrp="1"/>
          </p:cNvSpPr>
          <p:nvPr>
            <p:ph type="body"/>
          </p:nvPr>
        </p:nvSpPr>
        <p:spPr>
          <a:xfrm>
            <a:off x="6687360" y="4613760"/>
            <a:ext cx="30128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3" name="PlaceHolder 2"/>
          <p:cNvSpPr>
            <a:spLocks noGrp="1"/>
          </p:cNvSpPr>
          <p:nvPr>
            <p:ph type="body"/>
          </p:nvPr>
        </p:nvSpPr>
        <p:spPr>
          <a:xfrm>
            <a:off x="35964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4" name="PlaceHolder 3"/>
          <p:cNvSpPr>
            <a:spLocks noGrp="1"/>
          </p:cNvSpPr>
          <p:nvPr>
            <p:ph type="body"/>
          </p:nvPr>
        </p:nvSpPr>
        <p:spPr>
          <a:xfrm>
            <a:off x="515448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59640" y="301320"/>
            <a:ext cx="9357120" cy="4446720"/>
          </a:xfrm>
          <a:prstGeom prst="rect">
            <a:avLst/>
          </a:prstGeom>
        </p:spPr>
        <p:txBody>
          <a:bodyPr lIns="0" rIns="0" tIns="0" bIns="0" anchor="ctr">
            <a:spAutoFit/>
          </a:bodyPr>
          <a:p>
            <a:pPr algn="ctr"/>
            <a:endParaRPr b="0" lang="en-US"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18"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9" name="PlaceHolder 3"/>
          <p:cNvSpPr>
            <a:spLocks noGrp="1"/>
          </p:cNvSpPr>
          <p:nvPr>
            <p:ph type="body"/>
          </p:nvPr>
        </p:nvSpPr>
        <p:spPr>
          <a:xfrm>
            <a:off x="515448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0" name="PlaceHolder 4"/>
          <p:cNvSpPr>
            <a:spLocks noGrp="1"/>
          </p:cNvSpPr>
          <p:nvPr>
            <p:ph type="body"/>
          </p:nvPr>
        </p:nvSpPr>
        <p:spPr>
          <a:xfrm>
            <a:off x="35964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22" name="PlaceHolder 2"/>
          <p:cNvSpPr>
            <a:spLocks noGrp="1"/>
          </p:cNvSpPr>
          <p:nvPr>
            <p:ph type="body"/>
          </p:nvPr>
        </p:nvSpPr>
        <p:spPr>
          <a:xfrm>
            <a:off x="359640" y="1980360"/>
            <a:ext cx="4566240" cy="5041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3"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4" name="PlaceHolder 4"/>
          <p:cNvSpPr>
            <a:spLocks noGrp="1"/>
          </p:cNvSpPr>
          <p:nvPr>
            <p:ph type="body"/>
          </p:nvPr>
        </p:nvSpPr>
        <p:spPr>
          <a:xfrm>
            <a:off x="5154480" y="46137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59640" y="301320"/>
            <a:ext cx="9357120" cy="959040"/>
          </a:xfrm>
          <a:prstGeom prst="rect">
            <a:avLst/>
          </a:prstGeom>
        </p:spPr>
        <p:txBody>
          <a:bodyPr lIns="0" rIns="0" tIns="0" bIns="0" anchor="ctr">
            <a:noAutofit/>
          </a:bodyPr>
          <a:p>
            <a:endParaRPr b="1" lang="en-US" sz="3600" spc="-1" strike="noStrike">
              <a:solidFill>
                <a:srgbClr val="ffffff"/>
              </a:solidFill>
              <a:latin typeface="Source Sans Pro Black"/>
            </a:endParaRPr>
          </a:p>
        </p:txBody>
      </p:sp>
      <p:sp>
        <p:nvSpPr>
          <p:cNvPr id="26" name="PlaceHolder 2"/>
          <p:cNvSpPr>
            <a:spLocks noGrp="1"/>
          </p:cNvSpPr>
          <p:nvPr>
            <p:ph type="body"/>
          </p:nvPr>
        </p:nvSpPr>
        <p:spPr>
          <a:xfrm>
            <a:off x="35964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7" name="PlaceHolder 3"/>
          <p:cNvSpPr>
            <a:spLocks noGrp="1"/>
          </p:cNvSpPr>
          <p:nvPr>
            <p:ph type="body"/>
          </p:nvPr>
        </p:nvSpPr>
        <p:spPr>
          <a:xfrm>
            <a:off x="5154480" y="1980360"/>
            <a:ext cx="456624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8" name="PlaceHolder 4"/>
          <p:cNvSpPr>
            <a:spLocks noGrp="1"/>
          </p:cNvSpPr>
          <p:nvPr>
            <p:ph type="body"/>
          </p:nvPr>
        </p:nvSpPr>
        <p:spPr>
          <a:xfrm>
            <a:off x="359640" y="4613760"/>
            <a:ext cx="9357120" cy="240444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201800"/>
            <a:ext cx="10076760" cy="36000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76760" cy="1620360"/>
          </a:xfrm>
          <a:prstGeom prst="rect">
            <a:avLst/>
          </a:prstGeom>
          <a:solidFill>
            <a:srgbClr val="2c3e50"/>
          </a:solidFill>
          <a:ln w="72000">
            <a:noFill/>
          </a:ln>
        </p:spPr>
        <p:style>
          <a:lnRef idx="0"/>
          <a:fillRef idx="0"/>
          <a:effectRef idx="0"/>
          <a:fontRef idx="minor"/>
        </p:style>
      </p:sp>
      <p:sp>
        <p:nvSpPr>
          <p:cNvPr id="2" name="PlaceHolder 3"/>
          <p:cNvSpPr>
            <a:spLocks noGrp="1"/>
          </p:cNvSpPr>
          <p:nvPr>
            <p:ph type="title"/>
          </p:nvPr>
        </p:nvSpPr>
        <p:spPr>
          <a:xfrm>
            <a:off x="359640" y="301320"/>
            <a:ext cx="9357120" cy="959040"/>
          </a:xfrm>
          <a:prstGeom prst="rect">
            <a:avLst/>
          </a:prstGeom>
        </p:spPr>
        <p:txBody>
          <a:bodyPr lIns="0" rIns="0" tIns="0" bIns="0" anchor="ctr">
            <a:noAutofit/>
          </a:bodyPr>
          <a:p>
            <a:r>
              <a:rPr b="1" lang="en-US" sz="3600" spc="-1" strike="noStrike">
                <a:solidFill>
                  <a:srgbClr val="ffffff"/>
                </a:solidFill>
                <a:latin typeface="Source Sans Pro Black"/>
              </a:rPr>
              <a:t>Click to edit the title text format</a:t>
            </a:r>
            <a:endParaRPr b="1" lang="en-US" sz="3600" spc="-1" strike="noStrike">
              <a:solidFill>
                <a:srgbClr val="ffffff"/>
              </a:solidFill>
              <a:latin typeface="Source Sans Pro Black"/>
            </a:endParaRPr>
          </a:p>
        </p:txBody>
      </p:sp>
      <p:sp>
        <p:nvSpPr>
          <p:cNvPr id="3" name="PlaceHolder 4"/>
          <p:cNvSpPr>
            <a:spLocks noGrp="1"/>
          </p:cNvSpPr>
          <p:nvPr>
            <p:ph type="body"/>
          </p:nvPr>
        </p:nvSpPr>
        <p:spPr>
          <a:xfrm>
            <a:off x="359640" y="1980360"/>
            <a:ext cx="9357120" cy="5041440"/>
          </a:xfrm>
          <a:prstGeom prst="rect">
            <a:avLst/>
          </a:prstGeom>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Click to edit the outline text format</a:t>
            </a:r>
            <a:endParaRPr b="1" lang="en-US" sz="3200" spc="-1" strike="noStrike">
              <a:solidFill>
                <a:srgbClr val="2c3e50"/>
              </a:solidFill>
              <a:latin typeface="Source Sans Pro Semibold"/>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Second Outline Level</a:t>
            </a:r>
            <a:endParaRPr b="0" lang="en-US" sz="2800" spc="-1" strike="noStrike">
              <a:solidFill>
                <a:srgbClr val="2c3e50"/>
              </a:solidFill>
              <a:latin typeface="Source Sans Pro"/>
            </a:endParaRPr>
          </a:p>
          <a:p>
            <a:pPr lvl="2" marL="1296000" indent="-288000">
              <a:spcAft>
                <a:spcPts val="850"/>
              </a:spcAft>
              <a:buClr>
                <a:srgbClr val="2c3e50"/>
              </a:buClr>
              <a:buSzPct val="45000"/>
              <a:buFont typeface="Wingdings" charset="2"/>
              <a:buChar char=""/>
            </a:pPr>
            <a:r>
              <a:rPr b="0" lang="en-US" sz="2400" spc="-1" strike="noStrike">
                <a:solidFill>
                  <a:srgbClr val="2c3e50"/>
                </a:solidFill>
                <a:latin typeface="Source Sans Pro"/>
              </a:rPr>
              <a:t>Third Outline Level</a:t>
            </a:r>
            <a:endParaRPr b="0" lang="en-US" sz="2400" spc="-1" strike="noStrike">
              <a:solidFill>
                <a:srgbClr val="2c3e50"/>
              </a:solidFill>
              <a:latin typeface="Source Sans Pro"/>
            </a:endParaRPr>
          </a:p>
          <a:p>
            <a:pPr lvl="3" marL="1728000" indent="-216000">
              <a:spcAft>
                <a:spcPts val="567"/>
              </a:spcAft>
              <a:buClr>
                <a:srgbClr val="2c3e50"/>
              </a:buClr>
              <a:buSzPct val="75000"/>
              <a:buFont typeface="Symbol" charset="2"/>
              <a:buChar char=""/>
            </a:pPr>
            <a:r>
              <a:rPr b="0" lang="en-US" sz="2000" spc="-1" strike="noStrike">
                <a:solidFill>
                  <a:srgbClr val="2c3e50"/>
                </a:solidFill>
                <a:latin typeface="Source Sans Pro"/>
              </a:rPr>
              <a:t>Fourth Outline Level</a:t>
            </a:r>
            <a:endParaRPr b="0" lang="en-US" sz="2000" spc="-1" strike="noStrike">
              <a:solidFill>
                <a:srgbClr val="2c3e50"/>
              </a:solidFill>
              <a:latin typeface="Source Sans Pro"/>
            </a:endParaRPr>
          </a:p>
          <a:p>
            <a:pPr lvl="4" marL="2160000" indent="-216000">
              <a:spcAft>
                <a:spcPts val="283"/>
              </a:spcAft>
              <a:buClr>
                <a:srgbClr val="2c3e50"/>
              </a:buClr>
              <a:buSzPct val="45000"/>
              <a:buFont typeface="Wingdings" charset="2"/>
              <a:buChar char=""/>
            </a:pPr>
            <a:r>
              <a:rPr b="0" lang="en-US" sz="2000" spc="-1" strike="noStrike">
                <a:solidFill>
                  <a:srgbClr val="2c3e50"/>
                </a:solidFill>
                <a:latin typeface="Source Sans Pro"/>
              </a:rPr>
              <a:t>Fifth Outline Level</a:t>
            </a:r>
            <a:endParaRPr b="0" lang="en-US" sz="2000" spc="-1" strike="noStrike">
              <a:solidFill>
                <a:srgbClr val="2c3e50"/>
              </a:solidFill>
              <a:latin typeface="Source Sans Pro"/>
            </a:endParaRPr>
          </a:p>
          <a:p>
            <a:pPr lvl="5" marL="2592000" indent="-216000">
              <a:spcAft>
                <a:spcPts val="283"/>
              </a:spcAft>
              <a:buClr>
                <a:srgbClr val="2c3e50"/>
              </a:buClr>
              <a:buSzPct val="45000"/>
              <a:buFont typeface="Wingdings" charset="2"/>
              <a:buChar char=""/>
            </a:pPr>
            <a:r>
              <a:rPr b="0" lang="en-US" sz="2000" spc="-1" strike="noStrike">
                <a:solidFill>
                  <a:srgbClr val="2c3e50"/>
                </a:solidFill>
                <a:latin typeface="Source Sans Pro"/>
              </a:rPr>
              <a:t>Sixth Outline Level</a:t>
            </a:r>
            <a:endParaRPr b="0" lang="en-US" sz="2000" spc="-1" strike="noStrike">
              <a:solidFill>
                <a:srgbClr val="2c3e50"/>
              </a:solidFill>
              <a:latin typeface="Source Sans Pro"/>
            </a:endParaRPr>
          </a:p>
          <a:p>
            <a:pPr lvl="6" marL="3024000" indent="-216000">
              <a:spcAft>
                <a:spcPts val="283"/>
              </a:spcAft>
              <a:buClr>
                <a:srgbClr val="2c3e50"/>
              </a:buClr>
              <a:buSzPct val="45000"/>
              <a:buFont typeface="Wingdings" charset="2"/>
              <a:buChar char=""/>
            </a:pPr>
            <a:r>
              <a:rPr b="0" lang="en-US" sz="2000" spc="-1" strike="noStrike">
                <a:solidFill>
                  <a:srgbClr val="2c3e50"/>
                </a:solidFill>
                <a:latin typeface="Source Sans Pro"/>
              </a:rPr>
              <a:t>Seventh Outline Level</a:t>
            </a:r>
            <a:endParaRPr b="0" lang="en-US" sz="2000" spc="-1" strike="noStrike">
              <a:solidFill>
                <a:srgbClr val="2c3e50"/>
              </a:solidFill>
              <a:latin typeface="Source Sans Pro"/>
            </a:endParaRPr>
          </a:p>
        </p:txBody>
      </p:sp>
      <p:sp>
        <p:nvSpPr>
          <p:cNvPr id="4" name="PlaceHolder 5"/>
          <p:cNvSpPr>
            <a:spLocks noGrp="1"/>
          </p:cNvSpPr>
          <p:nvPr>
            <p:ph type="dt"/>
          </p:nvPr>
        </p:nvSpPr>
        <p:spPr>
          <a:xfrm>
            <a:off x="359640" y="7201800"/>
            <a:ext cx="2878920" cy="36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5" name="PlaceHolder 6"/>
          <p:cNvSpPr>
            <a:spLocks noGrp="1"/>
          </p:cNvSpPr>
          <p:nvPr>
            <p:ph type="ftr"/>
          </p:nvPr>
        </p:nvSpPr>
        <p:spPr>
          <a:xfrm>
            <a:off x="3418560" y="7201800"/>
            <a:ext cx="3238920" cy="36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6" name="CustomShape 7"/>
          <p:cNvSpPr/>
          <p:nvPr/>
        </p:nvSpPr>
        <p:spPr>
          <a:xfrm>
            <a:off x="9266760" y="6895800"/>
            <a:ext cx="540000" cy="540000"/>
          </a:xfrm>
          <a:prstGeom prst="ellipse">
            <a:avLst/>
          </a:prstGeom>
          <a:solidFill>
            <a:srgbClr val="1abc9c"/>
          </a:solidFill>
          <a:ln w="72000">
            <a:noFill/>
          </a:ln>
        </p:spPr>
        <p:style>
          <a:lnRef idx="0"/>
          <a:fillRef idx="0"/>
          <a:effectRef idx="0"/>
          <a:fontRef idx="minor"/>
        </p:style>
      </p:sp>
      <p:sp>
        <p:nvSpPr>
          <p:cNvPr id="7" name="PlaceHolder 8"/>
          <p:cNvSpPr>
            <a:spLocks noGrp="1"/>
          </p:cNvSpPr>
          <p:nvPr>
            <p:ph type="sldNum"/>
          </p:nvPr>
        </p:nvSpPr>
        <p:spPr>
          <a:xfrm>
            <a:off x="9176760" y="6805800"/>
            <a:ext cx="719640" cy="720360"/>
          </a:xfrm>
          <a:prstGeom prst="rect">
            <a:avLst/>
          </a:prstGeom>
        </p:spPr>
        <p:txBody>
          <a:bodyPr lIns="0" rIns="0" tIns="0" bIns="0" anchor="ctr">
            <a:noAutofit/>
          </a:bodyPr>
          <a:p>
            <a:pPr algn="ctr"/>
            <a:fld id="{0E34DD90-750E-45F1-B366-0A4E526B7CB5}"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44" name="CustomShape 1"/>
          <p:cNvSpPr/>
          <p:nvPr/>
        </p:nvSpPr>
        <p:spPr>
          <a:xfrm>
            <a:off x="0" y="0"/>
            <a:ext cx="10076760" cy="5041440"/>
          </a:xfrm>
          <a:prstGeom prst="rect">
            <a:avLst/>
          </a:prstGeom>
          <a:solidFill>
            <a:srgbClr val="1abc9c"/>
          </a:solidFill>
          <a:ln>
            <a:noFill/>
          </a:ln>
        </p:spPr>
        <p:style>
          <a:lnRef idx="0"/>
          <a:fillRef idx="0"/>
          <a:effectRef idx="0"/>
          <a:fontRef idx="minor"/>
        </p:style>
      </p:sp>
      <p:sp>
        <p:nvSpPr>
          <p:cNvPr id="45" name="PlaceHolder 2"/>
          <p:cNvSpPr>
            <a:spLocks noGrp="1"/>
          </p:cNvSpPr>
          <p:nvPr>
            <p:ph type="title"/>
          </p:nvPr>
        </p:nvSpPr>
        <p:spPr>
          <a:xfrm>
            <a:off x="359640" y="3781080"/>
            <a:ext cx="9357120" cy="959040"/>
          </a:xfrm>
          <a:prstGeom prst="rect">
            <a:avLst/>
          </a:prstGeom>
        </p:spPr>
        <p:txBody>
          <a:bodyPr lIns="0" rIns="0" tIns="0" bIns="0" anchor="ctr" anchorCtr="1">
            <a:noAutofit/>
          </a:bodyPr>
          <a:p>
            <a:pPr algn="ctr"/>
            <a:r>
              <a:rPr b="1" lang="en-US" sz="3600" spc="-1" strike="noStrike">
                <a:solidFill>
                  <a:srgbClr val="ffffff"/>
                </a:solidFill>
                <a:latin typeface="Source Sans Pro Black"/>
              </a:rPr>
              <a:t>Click to edit the title text format</a:t>
            </a:r>
            <a:endParaRPr b="1" lang="en-US" sz="3600" spc="-1" strike="noStrike">
              <a:solidFill>
                <a:srgbClr val="ffffff"/>
              </a:solidFill>
              <a:latin typeface="Source Sans Pro Black"/>
            </a:endParaRPr>
          </a:p>
        </p:txBody>
      </p:sp>
      <p:sp>
        <p:nvSpPr>
          <p:cNvPr id="46" name="PlaceHolder 3"/>
          <p:cNvSpPr>
            <a:spLocks noGrp="1"/>
          </p:cNvSpPr>
          <p:nvPr>
            <p:ph type="body"/>
          </p:nvPr>
        </p:nvSpPr>
        <p:spPr>
          <a:xfrm>
            <a:off x="359640" y="5221440"/>
            <a:ext cx="9357120" cy="1980720"/>
          </a:xfrm>
          <a:prstGeom prst="rect">
            <a:avLst/>
          </a:prstGeom>
        </p:spPr>
        <p:txBody>
          <a:bodyPr lIns="0" rIns="0" tIns="0" bIns="0">
            <a:normAutofit fontScale="66000"/>
          </a:bodyPr>
          <a:p>
            <a:pPr marL="432000" indent="-324000">
              <a:spcAft>
                <a:spcPts val="876"/>
              </a:spcAft>
            </a:pPr>
            <a:r>
              <a:rPr b="0" lang="en-US" sz="2000" spc="-1" strike="noStrike">
                <a:solidFill>
                  <a:srgbClr val="ffffff"/>
                </a:solidFill>
                <a:latin typeface="Source Sans Pro"/>
              </a:rPr>
              <a:t>Click to edit the outline text format</a:t>
            </a:r>
            <a:endParaRPr b="0" lang="en-US" sz="2000" spc="-1" strike="noStrike">
              <a:solidFill>
                <a:srgbClr val="ffffff"/>
              </a:solidFill>
              <a:latin typeface="Source Sans Pro"/>
            </a:endParaRPr>
          </a:p>
          <a:p>
            <a:pPr lvl="1" marL="864000" indent="-324000">
              <a:spcAft>
                <a:spcPts val="1134"/>
              </a:spcAft>
            </a:pPr>
            <a:r>
              <a:rPr b="0" lang="en-US" sz="2000" spc="-1" strike="noStrike">
                <a:solidFill>
                  <a:srgbClr val="ffffff"/>
                </a:solidFill>
                <a:latin typeface="Source Sans Pro"/>
              </a:rPr>
              <a:t>Second Outline Level</a:t>
            </a:r>
            <a:endParaRPr b="0" lang="en-US" sz="2000" spc="-1" strike="noStrike">
              <a:solidFill>
                <a:srgbClr val="ffffff"/>
              </a:solidFill>
              <a:latin typeface="Source Sans Pro"/>
            </a:endParaRPr>
          </a:p>
          <a:p>
            <a:pPr lvl="2" marL="1296000" indent="-288000">
              <a:spcAft>
                <a:spcPts val="850"/>
              </a:spcAft>
            </a:pPr>
            <a:r>
              <a:rPr b="0" lang="en-US" sz="2000" spc="-1" strike="noStrike">
                <a:solidFill>
                  <a:srgbClr val="ffffff"/>
                </a:solidFill>
                <a:latin typeface="Source Sans Pro"/>
              </a:rPr>
              <a:t>Third Outline Level</a:t>
            </a:r>
            <a:endParaRPr b="0" lang="en-US" sz="2000" spc="-1" strike="noStrike">
              <a:solidFill>
                <a:srgbClr val="ffffff"/>
              </a:solidFill>
              <a:latin typeface="Source Sans Pro"/>
            </a:endParaRPr>
          </a:p>
          <a:p>
            <a:pPr lvl="3" marL="1728000" indent="-216000">
              <a:spcAft>
                <a:spcPts val="567"/>
              </a:spcAft>
            </a:pPr>
            <a:r>
              <a:rPr b="0" lang="en-US" sz="2000" spc="-1" strike="noStrike">
                <a:solidFill>
                  <a:srgbClr val="ffffff"/>
                </a:solidFill>
                <a:latin typeface="Source Sans Pro"/>
              </a:rPr>
              <a:t>Fourth Outline Level</a:t>
            </a:r>
            <a:endParaRPr b="0" lang="en-US" sz="2000" spc="-1" strike="noStrike">
              <a:solidFill>
                <a:srgbClr val="ffffff"/>
              </a:solidFill>
              <a:latin typeface="Source Sans Pro"/>
            </a:endParaRPr>
          </a:p>
          <a:p>
            <a:pPr lvl="4" marL="2160000" indent="-216000">
              <a:spcAft>
                <a:spcPts val="283"/>
              </a:spcAft>
            </a:pPr>
            <a:r>
              <a:rPr b="0" lang="en-US" sz="2000" spc="-1" strike="noStrike">
                <a:solidFill>
                  <a:srgbClr val="ffffff"/>
                </a:solidFill>
                <a:latin typeface="Source Sans Pro"/>
              </a:rPr>
              <a:t>Fifth Outline Level</a:t>
            </a:r>
            <a:endParaRPr b="0" lang="en-US" sz="2000" spc="-1" strike="noStrike">
              <a:solidFill>
                <a:srgbClr val="ffffff"/>
              </a:solidFill>
              <a:latin typeface="Source Sans Pro"/>
            </a:endParaRPr>
          </a:p>
          <a:p>
            <a:pPr lvl="5" marL="2592000" indent="-216000">
              <a:spcAft>
                <a:spcPts val="283"/>
              </a:spcAft>
            </a:pPr>
            <a:r>
              <a:rPr b="0" lang="en-US" sz="2000" spc="-1" strike="noStrike">
                <a:solidFill>
                  <a:srgbClr val="ffffff"/>
                </a:solidFill>
                <a:latin typeface="Source Sans Pro"/>
              </a:rPr>
              <a:t>Sixth Outline Level</a:t>
            </a:r>
            <a:endParaRPr b="0" lang="en-US" sz="2000" spc="-1" strike="noStrike">
              <a:solidFill>
                <a:srgbClr val="ffffff"/>
              </a:solidFill>
              <a:latin typeface="Source Sans Pro"/>
            </a:endParaRPr>
          </a:p>
          <a:p>
            <a:pPr lvl="6" marL="3024000" indent="-216000">
              <a:spcAft>
                <a:spcPts val="283"/>
              </a:spcAft>
            </a:pPr>
            <a:r>
              <a:rPr b="0" lang="en-US" sz="2000" spc="-1" strike="noStrike">
                <a:solidFill>
                  <a:srgbClr val="ffffff"/>
                </a:solidFill>
                <a:latin typeface="Source Sans Pro"/>
              </a:rPr>
              <a:t>Seventh Outline Level</a:t>
            </a:r>
            <a:endParaRPr b="0" lang="en-US" sz="2000" spc="-1" strike="noStrike">
              <a:solidFill>
                <a:srgbClr val="ffffff"/>
              </a:solidFill>
              <a:latin typeface="Source Sans Pro"/>
            </a:endParaRPr>
          </a:p>
        </p:txBody>
      </p:sp>
      <p:sp>
        <p:nvSpPr>
          <p:cNvPr id="47" name="PlaceHolder 4"/>
          <p:cNvSpPr>
            <a:spLocks noGrp="1"/>
          </p:cNvSpPr>
          <p:nvPr>
            <p:ph type="dt"/>
          </p:nvPr>
        </p:nvSpPr>
        <p:spPr>
          <a:xfrm>
            <a:off x="359640" y="7201800"/>
            <a:ext cx="2878920" cy="36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48" name="PlaceHolder 5"/>
          <p:cNvSpPr>
            <a:spLocks noGrp="1"/>
          </p:cNvSpPr>
          <p:nvPr>
            <p:ph type="ftr"/>
          </p:nvPr>
        </p:nvSpPr>
        <p:spPr>
          <a:xfrm>
            <a:off x="3418560" y="7201800"/>
            <a:ext cx="3238920" cy="36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49" name="PlaceHolder 6"/>
          <p:cNvSpPr>
            <a:spLocks noGrp="1"/>
          </p:cNvSpPr>
          <p:nvPr>
            <p:ph type="sldNum"/>
          </p:nvPr>
        </p:nvSpPr>
        <p:spPr>
          <a:xfrm>
            <a:off x="9176760" y="6805800"/>
            <a:ext cx="719640" cy="720360"/>
          </a:xfrm>
          <a:prstGeom prst="rect">
            <a:avLst/>
          </a:prstGeom>
        </p:spPr>
        <p:txBody>
          <a:bodyPr lIns="0" rIns="0" tIns="0" bIns="0" anchor="ctr">
            <a:noAutofit/>
          </a:bodyPr>
          <a:p>
            <a:pPr algn="ctr"/>
            <a:fld id="{703C2BFB-A0AB-459E-B386-13E52E1B0C5A}"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6" name="CustomShape 1"/>
          <p:cNvSpPr/>
          <p:nvPr/>
        </p:nvSpPr>
        <p:spPr>
          <a:xfrm>
            <a:off x="2518920" y="2520720"/>
            <a:ext cx="5038560" cy="2520720"/>
          </a:xfrm>
          <a:prstGeom prst="wedgeRectCallout">
            <a:avLst>
              <a:gd name="adj1" fmla="val -42745"/>
              <a:gd name="adj2" fmla="val 114129"/>
            </a:avLst>
          </a:prstGeom>
          <a:solidFill>
            <a:srgbClr val="ffffff"/>
          </a:solidFill>
          <a:ln>
            <a:noFill/>
          </a:ln>
        </p:spPr>
        <p:style>
          <a:lnRef idx="0"/>
          <a:fillRef idx="0"/>
          <a:effectRef idx="0"/>
          <a:fontRef idx="minor"/>
        </p:style>
      </p:sp>
      <p:sp>
        <p:nvSpPr>
          <p:cNvPr id="87" name="PlaceHolder 2"/>
          <p:cNvSpPr>
            <a:spLocks noGrp="1"/>
          </p:cNvSpPr>
          <p:nvPr>
            <p:ph type="title"/>
          </p:nvPr>
        </p:nvSpPr>
        <p:spPr>
          <a:xfrm>
            <a:off x="2698920" y="2700720"/>
            <a:ext cx="4678560" cy="2160720"/>
          </a:xfrm>
          <a:prstGeom prst="rect">
            <a:avLst/>
          </a:prstGeom>
        </p:spPr>
        <p:txBody>
          <a:bodyPr lIns="0" rIns="0" tIns="0" bIns="0" anchor="ctr" anchorCtr="1">
            <a:noAutofit/>
          </a:bodyPr>
          <a:p>
            <a:pPr algn="ctr"/>
            <a:r>
              <a:rPr b="1" lang="en-US" sz="3600" spc="-1" strike="noStrike">
                <a:solidFill>
                  <a:srgbClr val="2c3e50"/>
                </a:solidFill>
                <a:latin typeface="Source Sans Pro Black"/>
              </a:rPr>
              <a:t>Click to edit the title text format</a:t>
            </a:r>
            <a:endParaRPr b="1" lang="en-US" sz="3600" spc="-1" strike="noStrike">
              <a:solidFill>
                <a:srgbClr val="2c3e50"/>
              </a:solidFill>
              <a:latin typeface="Source Sans Pro Black"/>
            </a:endParaRPr>
          </a:p>
        </p:txBody>
      </p:sp>
      <p:sp>
        <p:nvSpPr>
          <p:cNvPr id="88" name="PlaceHolder 3"/>
          <p:cNvSpPr>
            <a:spLocks noGrp="1"/>
          </p:cNvSpPr>
          <p:nvPr>
            <p:ph type="body"/>
          </p:nvPr>
        </p:nvSpPr>
        <p:spPr>
          <a:xfrm>
            <a:off x="3418560" y="5041440"/>
            <a:ext cx="6297840" cy="2160720"/>
          </a:xfrm>
          <a:prstGeom prst="rect">
            <a:avLst/>
          </a:prstGeom>
        </p:spPr>
        <p:txBody>
          <a:bodyPr lIns="0" rIns="0" tIns="0" bIns="0">
            <a:normAutofit fontScale="76000"/>
          </a:bodyPr>
          <a:p>
            <a:pPr marL="432000" indent="-324000">
              <a:spcAft>
                <a:spcPts val="876"/>
              </a:spcAft>
            </a:pPr>
            <a:r>
              <a:rPr b="0" lang="en-US" sz="2000" spc="-1" strike="noStrike">
                <a:solidFill>
                  <a:srgbClr val="ffffff"/>
                </a:solidFill>
                <a:latin typeface="Source Sans Pro"/>
              </a:rPr>
              <a:t>Click to edit the outline text format</a:t>
            </a:r>
            <a:endParaRPr b="0" lang="en-US" sz="2000" spc="-1" strike="noStrike">
              <a:solidFill>
                <a:srgbClr val="ffffff"/>
              </a:solidFill>
              <a:latin typeface="Source Sans Pro"/>
            </a:endParaRPr>
          </a:p>
          <a:p>
            <a:pPr lvl="1" marL="864000" indent="-324000">
              <a:spcAft>
                <a:spcPts val="1134"/>
              </a:spcAft>
            </a:pPr>
            <a:r>
              <a:rPr b="0" lang="en-US" sz="2000" spc="-1" strike="noStrike">
                <a:solidFill>
                  <a:srgbClr val="ffffff"/>
                </a:solidFill>
                <a:latin typeface="Source Sans Pro"/>
              </a:rPr>
              <a:t>Second Outline Level</a:t>
            </a:r>
            <a:endParaRPr b="0" lang="en-US" sz="2000" spc="-1" strike="noStrike">
              <a:solidFill>
                <a:srgbClr val="ffffff"/>
              </a:solidFill>
              <a:latin typeface="Source Sans Pro"/>
            </a:endParaRPr>
          </a:p>
          <a:p>
            <a:pPr lvl="2" marL="1296000" indent="-288000">
              <a:spcAft>
                <a:spcPts val="850"/>
              </a:spcAft>
            </a:pPr>
            <a:r>
              <a:rPr b="0" lang="en-US" sz="2000" spc="-1" strike="noStrike">
                <a:solidFill>
                  <a:srgbClr val="ffffff"/>
                </a:solidFill>
                <a:latin typeface="Source Sans Pro"/>
              </a:rPr>
              <a:t>Third Outline Level</a:t>
            </a:r>
            <a:endParaRPr b="0" lang="en-US" sz="2000" spc="-1" strike="noStrike">
              <a:solidFill>
                <a:srgbClr val="ffffff"/>
              </a:solidFill>
              <a:latin typeface="Source Sans Pro"/>
            </a:endParaRPr>
          </a:p>
          <a:p>
            <a:pPr lvl="3" marL="1728000" indent="-216000">
              <a:spcAft>
                <a:spcPts val="567"/>
              </a:spcAft>
            </a:pPr>
            <a:r>
              <a:rPr b="0" lang="en-US" sz="2000" spc="-1" strike="noStrike">
                <a:solidFill>
                  <a:srgbClr val="ffffff"/>
                </a:solidFill>
                <a:latin typeface="Source Sans Pro"/>
              </a:rPr>
              <a:t>Fourth Outline Level</a:t>
            </a:r>
            <a:endParaRPr b="0" lang="en-US" sz="2000" spc="-1" strike="noStrike">
              <a:solidFill>
                <a:srgbClr val="ffffff"/>
              </a:solidFill>
              <a:latin typeface="Source Sans Pro"/>
            </a:endParaRPr>
          </a:p>
          <a:p>
            <a:pPr lvl="4" marL="2160000" indent="-216000">
              <a:spcAft>
                <a:spcPts val="283"/>
              </a:spcAft>
            </a:pPr>
            <a:r>
              <a:rPr b="0" lang="en-US" sz="2000" spc="-1" strike="noStrike">
                <a:solidFill>
                  <a:srgbClr val="ffffff"/>
                </a:solidFill>
                <a:latin typeface="Source Sans Pro"/>
              </a:rPr>
              <a:t>Fifth Outline Level</a:t>
            </a:r>
            <a:endParaRPr b="0" lang="en-US" sz="2000" spc="-1" strike="noStrike">
              <a:solidFill>
                <a:srgbClr val="ffffff"/>
              </a:solidFill>
              <a:latin typeface="Source Sans Pro"/>
            </a:endParaRPr>
          </a:p>
          <a:p>
            <a:pPr lvl="5" marL="2592000" indent="-216000">
              <a:spcAft>
                <a:spcPts val="283"/>
              </a:spcAft>
            </a:pPr>
            <a:r>
              <a:rPr b="0" lang="en-US" sz="2000" spc="-1" strike="noStrike">
                <a:solidFill>
                  <a:srgbClr val="ffffff"/>
                </a:solidFill>
                <a:latin typeface="Source Sans Pro"/>
              </a:rPr>
              <a:t>Sixth Outline Level</a:t>
            </a:r>
            <a:endParaRPr b="0" lang="en-US" sz="2000" spc="-1" strike="noStrike">
              <a:solidFill>
                <a:srgbClr val="ffffff"/>
              </a:solidFill>
              <a:latin typeface="Source Sans Pro"/>
            </a:endParaRPr>
          </a:p>
          <a:p>
            <a:pPr lvl="6" marL="3024000" indent="-216000">
              <a:spcAft>
                <a:spcPts val="283"/>
              </a:spcAft>
            </a:pPr>
            <a:r>
              <a:rPr b="0" lang="en-US" sz="2000" spc="-1" strike="noStrike">
                <a:solidFill>
                  <a:srgbClr val="ffffff"/>
                </a:solidFill>
                <a:latin typeface="Source Sans Pro"/>
              </a:rPr>
              <a:t>Seventh Outline Level</a:t>
            </a:r>
            <a:endParaRPr b="0" lang="en-US" sz="2000" spc="-1" strike="noStrike">
              <a:solidFill>
                <a:srgbClr val="ffffff"/>
              </a:solidFill>
              <a:latin typeface="Source Sans Pro"/>
            </a:endParaRPr>
          </a:p>
        </p:txBody>
      </p:sp>
      <p:sp>
        <p:nvSpPr>
          <p:cNvPr id="89" name="PlaceHolder 4"/>
          <p:cNvSpPr>
            <a:spLocks noGrp="1"/>
          </p:cNvSpPr>
          <p:nvPr>
            <p:ph type="dt"/>
          </p:nvPr>
        </p:nvSpPr>
        <p:spPr>
          <a:xfrm>
            <a:off x="359640" y="7201800"/>
            <a:ext cx="2878920" cy="36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90" name="PlaceHolder 5"/>
          <p:cNvSpPr>
            <a:spLocks noGrp="1"/>
          </p:cNvSpPr>
          <p:nvPr>
            <p:ph type="ftr"/>
          </p:nvPr>
        </p:nvSpPr>
        <p:spPr>
          <a:xfrm>
            <a:off x="3418560" y="7201800"/>
            <a:ext cx="3238920" cy="36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91" name="PlaceHolder 6"/>
          <p:cNvSpPr>
            <a:spLocks noGrp="1"/>
          </p:cNvSpPr>
          <p:nvPr>
            <p:ph type="sldNum"/>
          </p:nvPr>
        </p:nvSpPr>
        <p:spPr>
          <a:xfrm>
            <a:off x="9176760" y="6805800"/>
            <a:ext cx="719640" cy="720360"/>
          </a:xfrm>
          <a:prstGeom prst="rect">
            <a:avLst/>
          </a:prstGeom>
        </p:spPr>
        <p:txBody>
          <a:bodyPr lIns="0" rIns="0" tIns="0" bIns="0" anchor="ctr">
            <a:noAutofit/>
          </a:bodyPr>
          <a:p>
            <a:pPr algn="ctr"/>
            <a:fld id="{8EEF299E-8B28-4D4F-A1C4-984C7871906D}"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package" Target="../embeddings/oleObject2.docx"/><Relationship Id="rId4" Type="http://schemas.openxmlformats.org/officeDocument/2006/relationships/image" Target="../media/image1.emf"/><Relationship Id="rId5"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package" Target="../embeddings/oleObject1.docx"/><Relationship Id="rId3" Type="http://schemas.openxmlformats.org/officeDocument/2006/relationships/image" Target="../media/image1.emf"/><Relationship Id="rId4"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8" name="Object 1"/>
          <p:cNvGraphicFramePr/>
          <p:nvPr/>
        </p:nvGraphicFramePr>
        <p:xfrm>
          <a:off x="825480" y="2174040"/>
          <a:ext cx="8318520" cy="1300680"/>
        </p:xfrm>
        <a:graphic>
          <a:graphicData uri="http://schemas.openxmlformats.org/presentationml/2006/ole">
            <p:oleObj progId="Word.Document.12" r:id="rId1" spid="">
              <p:embed/>
              <p:pic>
                <p:nvPicPr>
                  <p:cNvPr id="129" name="" descr=""/>
                  <p:cNvPicPr/>
                  <p:nvPr/>
                </p:nvPicPr>
                <p:blipFill>
                  <a:blip r:embed="rId2"/>
                  <a:stretch/>
                </p:blipFill>
                <p:spPr>
                  <a:xfrm>
                    <a:off x="825480" y="2174040"/>
                    <a:ext cx="8318520" cy="1300680"/>
                  </a:xfrm>
                  <a:prstGeom prst="rect">
                    <a:avLst/>
                  </a:prstGeom>
                  <a:ln>
                    <a:noFill/>
                  </a:ln>
                </p:spPr>
              </p:pic>
            </p:oleObj>
          </a:graphicData>
        </a:graphic>
      </p:graphicFrame>
      <p:sp>
        <p:nvSpPr>
          <p:cNvPr id="130" name="TextShape 2"/>
          <p:cNvSpPr txBox="1"/>
          <p:nvPr/>
        </p:nvSpPr>
        <p:spPr>
          <a:xfrm>
            <a:off x="3731040" y="5747040"/>
            <a:ext cx="6693120" cy="1568160"/>
          </a:xfrm>
          <a:prstGeom prst="rect">
            <a:avLst/>
          </a:prstGeom>
          <a:noFill/>
          <a:ln>
            <a:noFill/>
          </a:ln>
        </p:spPr>
        <p:txBody>
          <a:bodyPr lIns="90000" rIns="90000" tIns="45000" bIns="45000">
            <a:spAutoFit/>
          </a:bodyPr>
          <a:p>
            <a:r>
              <a:rPr b="0" lang="en-US" sz="2000" spc="-1" strike="noStrike" cap="all">
                <a:solidFill>
                  <a:srgbClr val="d8fc68"/>
                </a:solidFill>
                <a:latin typeface="Tw Cen MT"/>
              </a:rPr>
              <a:t>By Kavita Malviya         </a:t>
            </a:r>
            <a:endParaRPr b="0" lang="en-US" sz="2000" spc="-1" strike="noStrike">
              <a:latin typeface="Source Sans Pro"/>
            </a:endParaRPr>
          </a:p>
          <a:p>
            <a:r>
              <a:rPr b="0" lang="en-US" sz="2000" spc="-1" strike="noStrike" cap="all">
                <a:solidFill>
                  <a:srgbClr val="d8fc68"/>
                </a:solidFill>
                <a:latin typeface="Tw Cen MT"/>
              </a:rPr>
              <a:t>Applied Data Science Capstone</a:t>
            </a:r>
            <a:endParaRPr b="0" lang="en-US" sz="2000" spc="-1" strike="noStrike">
              <a:latin typeface="Source Sans Pro"/>
            </a:endParaRPr>
          </a:p>
          <a:p>
            <a:r>
              <a:rPr b="0" lang="en-US" sz="2000" spc="-1" strike="noStrike" cap="all">
                <a:solidFill>
                  <a:srgbClr val="d8fc68"/>
                </a:solidFill>
                <a:latin typeface="Tw Cen MT"/>
              </a:rPr>
              <a:t>IBM Data Science Professional Certificate</a:t>
            </a:r>
            <a:endParaRPr b="0" lang="en-US" sz="2000" spc="-1" strike="noStrike">
              <a:latin typeface="Source Sans Pro"/>
            </a:endParaRPr>
          </a:p>
          <a:p>
            <a:r>
              <a:rPr b="0" lang="en-US" sz="2000" spc="-1" strike="noStrike" cap="all">
                <a:solidFill>
                  <a:srgbClr val="d8fc68"/>
                </a:solidFill>
                <a:latin typeface="Tw Cen MT"/>
              </a:rPr>
              <a:t>         </a:t>
            </a:r>
            <a:endParaRPr b="0" lang="en-US" sz="2000" spc="-1" strike="noStrike">
              <a:latin typeface="Source Sans Pro"/>
            </a:endParaRPr>
          </a:p>
        </p:txBody>
      </p:sp>
      <p:graphicFrame>
        <p:nvGraphicFramePr>
          <p:cNvPr id="131" name="Object 3"/>
          <p:cNvGraphicFramePr/>
          <p:nvPr/>
        </p:nvGraphicFramePr>
        <p:xfrm>
          <a:off x="1463040" y="640080"/>
          <a:ext cx="7858080" cy="1080720"/>
        </p:xfrm>
        <a:graphic>
          <a:graphicData uri="http://schemas.openxmlformats.org/presentationml/2006/ole">
            <p:oleObj progId="Word.Document.12" r:id="rId3" spid="">
              <p:embed/>
              <p:pic>
                <p:nvPicPr>
                  <p:cNvPr id="132" name="" descr=""/>
                  <p:cNvPicPr/>
                  <p:nvPr/>
                </p:nvPicPr>
                <p:blipFill>
                  <a:blip r:embed="rId4"/>
                  <a:stretch/>
                </p:blipFill>
                <p:spPr>
                  <a:xfrm>
                    <a:off x="1463040" y="640080"/>
                    <a:ext cx="7858080" cy="1080720"/>
                  </a:xfrm>
                  <a:prstGeom prst="rect">
                    <a:avLst/>
                  </a:prstGeom>
                  <a:ln>
                    <a:noFill/>
                  </a:ln>
                </p:spPr>
              </p:pic>
            </p:oleObj>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59640" y="301320"/>
            <a:ext cx="9357120" cy="959040"/>
          </a:xfrm>
          <a:prstGeom prst="rect">
            <a:avLst/>
          </a:prstGeom>
          <a:noFill/>
          <a:ln>
            <a:noFill/>
          </a:ln>
        </p:spPr>
        <p:txBody>
          <a:bodyPr lIns="0" rIns="0" tIns="0" bIns="0" anchor="ctr">
            <a:noAutofit/>
          </a:bodyPr>
          <a:p>
            <a:r>
              <a:rPr b="1" lang="en-US" sz="3200" spc="-1" strike="noStrike">
                <a:solidFill>
                  <a:srgbClr val="ffffff"/>
                </a:solidFill>
                <a:latin typeface="Source Sans Pro Black"/>
              </a:rPr>
              <a:t>Recommending best location for Fitness Center :</a:t>
            </a:r>
            <a:endParaRPr b="1" lang="en-US" sz="3200" spc="-1" strike="noStrike">
              <a:solidFill>
                <a:srgbClr val="ffffff"/>
              </a:solidFill>
              <a:latin typeface="Source Sans Pro Black"/>
            </a:endParaRPr>
          </a:p>
        </p:txBody>
      </p:sp>
      <p:pic>
        <p:nvPicPr>
          <p:cNvPr id="134" name="" descr=""/>
          <p:cNvPicPr/>
          <p:nvPr/>
        </p:nvPicPr>
        <p:blipFill>
          <a:blip r:embed="rId1"/>
          <a:srcRect l="1087" t="1568" r="0" b="11701"/>
          <a:stretch/>
        </p:blipFill>
        <p:spPr>
          <a:xfrm>
            <a:off x="0" y="1646280"/>
            <a:ext cx="10076760" cy="5579280"/>
          </a:xfrm>
          <a:prstGeom prst="rect">
            <a:avLst/>
          </a:prstGeom>
          <a:ln>
            <a:noFill/>
          </a:ln>
        </p:spPr>
      </p:pic>
      <p:graphicFrame>
        <p:nvGraphicFramePr>
          <p:cNvPr id="135" name="Object 2"/>
          <p:cNvGraphicFramePr/>
          <p:nvPr/>
        </p:nvGraphicFramePr>
        <p:xfrm>
          <a:off x="45720" y="1272960"/>
          <a:ext cx="9634320" cy="2060280"/>
        </p:xfrm>
        <a:graphic>
          <a:graphicData uri="http://schemas.openxmlformats.org/presentationml/2006/ole">
            <p:oleObj progId="Word.Document.12" r:id="rId2" spid="">
              <p:embed/>
              <p:pic>
                <p:nvPicPr>
                  <p:cNvPr id="136" name="" descr=""/>
                  <p:cNvPicPr/>
                  <p:nvPr/>
                </p:nvPicPr>
                <p:blipFill>
                  <a:blip r:embed="rId3"/>
                  <a:stretch/>
                </p:blipFill>
                <p:spPr>
                  <a:xfrm>
                    <a:off x="45720" y="1272960"/>
                    <a:ext cx="9634320" cy="2060280"/>
                  </a:xfrm>
                  <a:prstGeom prst="rect">
                    <a:avLst/>
                  </a:prstGeom>
                  <a:ln>
                    <a:noFill/>
                  </a:ln>
                </p:spPr>
              </p:pic>
            </p:oleObj>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37" name="TextShape 1"/>
          <p:cNvSpPr txBox="1"/>
          <p:nvPr/>
        </p:nvSpPr>
        <p:spPr>
          <a:xfrm>
            <a:off x="359640" y="301320"/>
            <a:ext cx="9357120" cy="959040"/>
          </a:xfrm>
          <a:prstGeom prst="rect">
            <a:avLst/>
          </a:prstGeom>
          <a:noFill/>
          <a:ln>
            <a:noFill/>
          </a:ln>
        </p:spPr>
        <p:txBody>
          <a:bodyPr lIns="0" rIns="0" tIns="0" bIns="0" anchor="ctr">
            <a:noAutofit/>
          </a:bodyPr>
          <a:p>
            <a:r>
              <a:rPr b="1" lang="en-US" sz="3200" spc="-1" strike="noStrike">
                <a:solidFill>
                  <a:srgbClr val="ffffff"/>
                </a:solidFill>
                <a:latin typeface="Source Sans Pro Black"/>
              </a:rPr>
              <a:t>Methodology and Discussion:</a:t>
            </a:r>
            <a:endParaRPr b="1" lang="en-US" sz="3200" spc="-1" strike="noStrike">
              <a:solidFill>
                <a:srgbClr val="ffffff"/>
              </a:solidFill>
              <a:latin typeface="Source Sans Pro Black"/>
            </a:endParaRPr>
          </a:p>
        </p:txBody>
      </p:sp>
      <p:sp>
        <p:nvSpPr>
          <p:cNvPr id="138" name="TextShape 2"/>
          <p:cNvSpPr txBox="1"/>
          <p:nvPr/>
        </p:nvSpPr>
        <p:spPr>
          <a:xfrm>
            <a:off x="548640" y="164448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r>
              <a:rPr b="1" lang="en-US" sz="1500" spc="-1" strike="noStrike">
                <a:solidFill>
                  <a:srgbClr val="000000"/>
                </a:solidFill>
                <a:latin typeface="Source Sans Pro"/>
              </a:rPr>
              <a:t>Exploring Neighborhoods of "North York":</a:t>
            </a:r>
            <a:endParaRPr b="0" lang="en-US" sz="1500" spc="-1" strike="noStrike">
              <a:latin typeface="Source Sans Pro"/>
            </a:endParaRPr>
          </a:p>
          <a:p>
            <a:pPr algn="just"/>
            <a:r>
              <a:rPr b="1" lang="en-US" sz="1400" spc="-1" strike="noStrike">
                <a:solidFill>
                  <a:srgbClr val="000000"/>
                </a:solidFill>
                <a:latin typeface="Source Sans Pro"/>
              </a:rPr>
              <a:t>	</a:t>
            </a:r>
            <a:r>
              <a:rPr b="1" lang="en-US" sz="1400" spc="-1" strike="noStrike">
                <a:solidFill>
                  <a:srgbClr val="000000"/>
                </a:solidFill>
                <a:latin typeface="Source Sans Pro"/>
              </a:rPr>
              <a:t>	</a:t>
            </a:r>
            <a:r>
              <a:rPr b="1" lang="en-US" sz="1400" spc="-1" strike="noStrike">
                <a:solidFill>
                  <a:srgbClr val="000000"/>
                </a:solidFill>
                <a:latin typeface="Source Sans Pro"/>
              </a:rPr>
              <a:t>                                              </a:t>
            </a:r>
            <a:r>
              <a:rPr b="0" lang="en-US" sz="1400" spc="-1" strike="noStrike">
                <a:solidFill>
                  <a:srgbClr val="000000"/>
                </a:solidFill>
                <a:latin typeface="Source Sans Pro"/>
                <a:ea typeface="源ノ角ゴシック Normal"/>
              </a:rPr>
              <a:t>             </a:t>
            </a:r>
            <a:r>
              <a:rPr b="0" lang="en-US" sz="1400" spc="-1" strike="noStrike">
                <a:solidFill>
                  <a:srgbClr val="000000"/>
                </a:solidFill>
                <a:latin typeface="Source Sans Pro"/>
                <a:ea typeface="源ノ角ゴシック Normal"/>
              </a:rPr>
              <a:t>We will use Postal Codes of different regions inside North York to find the list of neighborhoods. We will essentially obtain our information from</a:t>
            </a:r>
            <a:r>
              <a:rPr b="0" lang="en-US" sz="1400" spc="-1" strike="noStrike">
                <a:solidFill>
                  <a:srgbClr val="000000"/>
                </a:solidFill>
                <a:latin typeface="Source Sans Pro"/>
                <a:ea typeface="源ノ角ゴシック Normal"/>
              </a:rPr>
              <a:t> </a:t>
            </a:r>
            <a:r>
              <a:rPr b="0" lang="en-US" sz="1400" spc="-1" strike="noStrike">
                <a:solidFill>
                  <a:srgbClr val="000000"/>
                </a:solidFill>
                <a:latin typeface="Source Sans Pro"/>
                <a:ea typeface="源ノ角ゴシック Normal"/>
              </a:rPr>
              <a:t>h</a:t>
            </a:r>
            <a:r>
              <a:rPr b="0" lang="en-US" sz="1500" spc="-1" strike="noStrike">
                <a:solidFill>
                  <a:srgbClr val="000000"/>
                </a:solidFill>
                <a:latin typeface="Source Sans Pro"/>
                <a:ea typeface="源ノ角ゴシック Normal"/>
              </a:rPr>
              <a:t>ttps://en.hwikipedia.org/wiki/List_of_postal_codes_of_Canada:_M</a:t>
            </a:r>
            <a:r>
              <a:rPr b="0" lang="en-US" sz="1400" spc="-1" strike="noStrike">
                <a:solidFill>
                  <a:srgbClr val="0088cc"/>
                </a:solidFill>
                <a:latin typeface="Source Sans Pro"/>
                <a:ea typeface="源ノ角ゴシック Normal"/>
              </a:rPr>
              <a:t> </a:t>
            </a:r>
            <a:r>
              <a:rPr b="0" lang="en-US" sz="1400" spc="-1" strike="noStrike">
                <a:solidFill>
                  <a:srgbClr val="000000"/>
                </a:solidFill>
                <a:latin typeface="Source Sans Pro"/>
                <a:ea typeface="源ノ角ゴシック Normal"/>
              </a:rPr>
              <a:t>and then process the table inside this site. Images from data frames and also from maps will be provided in the presentation. Here we only present our strategy and how we got the mission accomplished.</a:t>
            </a:r>
            <a:endParaRPr b="0" lang="en-US" sz="1400" spc="-1" strike="noStrike">
              <a:latin typeface="Source Sans Pro"/>
            </a:endParaRPr>
          </a:p>
        </p:txBody>
      </p:sp>
      <p:pic>
        <p:nvPicPr>
          <p:cNvPr id="139" name="" descr=""/>
          <p:cNvPicPr/>
          <p:nvPr/>
        </p:nvPicPr>
        <p:blipFill>
          <a:blip r:embed="rId1"/>
          <a:stretch/>
        </p:blipFill>
        <p:spPr>
          <a:xfrm>
            <a:off x="5394960" y="3383280"/>
            <a:ext cx="4644360" cy="3566160"/>
          </a:xfrm>
          <a:prstGeom prst="rect">
            <a:avLst/>
          </a:prstGeom>
          <a:ln>
            <a:noFill/>
          </a:ln>
        </p:spPr>
      </p:pic>
      <p:pic>
        <p:nvPicPr>
          <p:cNvPr id="140" name="" descr=""/>
          <p:cNvPicPr/>
          <p:nvPr/>
        </p:nvPicPr>
        <p:blipFill>
          <a:blip r:embed="rId2"/>
          <a:stretch/>
        </p:blipFill>
        <p:spPr>
          <a:xfrm>
            <a:off x="91440" y="3383280"/>
            <a:ext cx="5029200" cy="36036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41" name="TextShape 1"/>
          <p:cNvSpPr txBox="1"/>
          <p:nvPr/>
        </p:nvSpPr>
        <p:spPr>
          <a:xfrm>
            <a:off x="359640" y="301320"/>
            <a:ext cx="9357120" cy="959040"/>
          </a:xfrm>
          <a:prstGeom prst="rect">
            <a:avLst/>
          </a:prstGeom>
          <a:noFill/>
          <a:ln>
            <a:noFill/>
          </a:ln>
        </p:spPr>
        <p:txBody>
          <a:bodyPr lIns="0" rIns="0" tIns="0" bIns="0" anchor="ctr">
            <a:noAutofit/>
          </a:bodyPr>
          <a:p>
            <a:r>
              <a:rPr b="1" lang="en-US" sz="3200" spc="-1" strike="noStrike">
                <a:solidFill>
                  <a:srgbClr val="ffffff"/>
                </a:solidFill>
                <a:latin typeface="Tw Cen MT"/>
              </a:rPr>
              <a:t>Methodology and Discussion:</a:t>
            </a:r>
            <a:endParaRPr b="1" lang="en-US" sz="3200" spc="-1" strike="noStrike">
              <a:solidFill>
                <a:srgbClr val="ffffff"/>
              </a:solidFill>
              <a:latin typeface="Source Sans Pro Black"/>
            </a:endParaRPr>
          </a:p>
        </p:txBody>
      </p:sp>
      <p:sp>
        <p:nvSpPr>
          <p:cNvPr id="142" name="TextShape 2"/>
          <p:cNvSpPr txBox="1"/>
          <p:nvPr/>
        </p:nvSpPr>
        <p:spPr>
          <a:xfrm>
            <a:off x="548640" y="164448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r>
              <a:rPr b="1" lang="en-US" sz="1500" spc="-1" strike="noStrike">
                <a:solidFill>
                  <a:srgbClr val="000000"/>
                </a:solidFill>
                <a:latin typeface="Source Sans Pro"/>
              </a:rPr>
              <a:t>Processing the Retrieved Data and Creating a Data Frame for All the Venue:</a:t>
            </a:r>
            <a:endParaRPr b="0" lang="en-US" sz="1500" spc="-1" strike="noStrike">
              <a:latin typeface="Source Sans Pro"/>
            </a:endParaRPr>
          </a:p>
          <a:p>
            <a:pPr algn="just"/>
            <a:r>
              <a:rPr b="0" lang="en-US" sz="1500" spc="-1" strike="noStrike">
                <a:solidFill>
                  <a:srgbClr val="000000"/>
                </a:solidFill>
                <a:latin typeface="Source Sans Pro"/>
              </a:rPr>
              <a:t>                                            </a:t>
            </a:r>
            <a:r>
              <a:rPr b="0" lang="en-US" sz="1500" spc="-1" strike="noStrike">
                <a:solidFill>
                  <a:srgbClr val="000000"/>
                </a:solidFill>
                <a:latin typeface="Source Sans Pro"/>
              </a:rPr>
              <a:t>When the data is completely gathered, we will perform processing on that raw data to find our desirable features for each venue. Our main feature is the category of that venue. </a:t>
            </a:r>
            <a:r>
              <a:rPr b="0" lang="en-US" sz="1800" spc="-1" strike="noStrike">
                <a:solidFill>
                  <a:srgbClr val="000000"/>
                </a:solidFill>
                <a:latin typeface="Liberation Serif;Times New Roman"/>
                <a:ea typeface="Lohit Devanagari"/>
              </a:rPr>
              <a:t>After this stage, the column "Venue's Category" will be One-hot encoded and different venues will have different feature-columns. </a:t>
            </a:r>
            <a:endParaRPr b="0" lang="en-US" sz="1800" spc="-1" strike="noStrike">
              <a:latin typeface="Source Sans Pro"/>
            </a:endParaRPr>
          </a:p>
        </p:txBody>
      </p:sp>
      <p:pic>
        <p:nvPicPr>
          <p:cNvPr id="143" name="" descr=""/>
          <p:cNvPicPr/>
          <p:nvPr/>
        </p:nvPicPr>
        <p:blipFill>
          <a:blip r:embed="rId1"/>
          <a:stretch/>
        </p:blipFill>
        <p:spPr>
          <a:xfrm>
            <a:off x="91440" y="3332880"/>
            <a:ext cx="9893520" cy="3159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44" name="TextShape 1"/>
          <p:cNvSpPr txBox="1"/>
          <p:nvPr/>
        </p:nvSpPr>
        <p:spPr>
          <a:xfrm>
            <a:off x="359640" y="301320"/>
            <a:ext cx="9357120" cy="959040"/>
          </a:xfrm>
          <a:prstGeom prst="rect">
            <a:avLst/>
          </a:prstGeom>
          <a:noFill/>
          <a:ln>
            <a:noFill/>
          </a:ln>
        </p:spPr>
        <p:txBody>
          <a:bodyPr lIns="0" rIns="0" tIns="0" bIns="0" anchor="ctr">
            <a:noAutofit/>
          </a:bodyPr>
          <a:p>
            <a:r>
              <a:rPr b="1" lang="en-US" sz="3200" spc="-1" strike="noStrike">
                <a:solidFill>
                  <a:srgbClr val="ffffff"/>
                </a:solidFill>
                <a:latin typeface="Source Sans Pro Black"/>
              </a:rPr>
              <a:t>Methodology and Discussion:</a:t>
            </a:r>
            <a:endParaRPr b="1" lang="en-US" sz="3200" spc="-1" strike="noStrike">
              <a:solidFill>
                <a:srgbClr val="ffffff"/>
              </a:solidFill>
              <a:latin typeface="Source Sans Pro Black"/>
            </a:endParaRPr>
          </a:p>
        </p:txBody>
      </p:sp>
      <p:sp>
        <p:nvSpPr>
          <p:cNvPr id="145" name="TextShape 2"/>
          <p:cNvSpPr txBox="1"/>
          <p:nvPr/>
        </p:nvSpPr>
        <p:spPr>
          <a:xfrm>
            <a:off x="640080" y="164592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lnSpc>
                <a:spcPct val="100000"/>
              </a:lnSpc>
            </a:pPr>
            <a:r>
              <a:rPr b="0" lang="en-US" sz="1300" spc="-1" strike="noStrike">
                <a:solidFill>
                  <a:srgbClr val="000000"/>
                </a:solidFill>
                <a:latin typeface="Source Sans Pro"/>
              </a:rPr>
              <a:t>W</a:t>
            </a:r>
            <a:r>
              <a:rPr b="0" lang="en-US" sz="1500" spc="-1" strike="noStrike">
                <a:latin typeface="Source Sans Pro"/>
              </a:rPr>
              <a:t>e will set few Benchmarks for the City and the locality in which opening a fitness center would be </a:t>
            </a:r>
            <a:r>
              <a:rPr b="0" lang="en-US" sz="1300" spc="-1" strike="noStrike">
                <a:solidFill>
                  <a:srgbClr val="000000"/>
                </a:solidFill>
                <a:latin typeface="Source Sans Pro"/>
              </a:rPr>
              <a:t>successful This assumption is made for simplicity and due to not having a very detailed data set about different venues.</a:t>
            </a:r>
            <a:endParaRPr b="0" lang="en-US" sz="1300" spc="-1" strike="noStrike">
              <a:latin typeface="Source Sans Pro"/>
            </a:endParaRPr>
          </a:p>
          <a:p>
            <a:pPr algn="just">
              <a:lnSpc>
                <a:spcPct val="100000"/>
              </a:lnSpc>
            </a:pPr>
            <a:endParaRPr b="0" lang="en-US" sz="1300" spc="-1" strike="noStrike">
              <a:latin typeface="Source Sans Pro"/>
            </a:endParaRPr>
          </a:p>
          <a:p>
            <a:pPr algn="just"/>
            <a:r>
              <a:rPr b="0" lang="en-US" sz="1300" spc="-1" strike="noStrike">
                <a:solidFill>
                  <a:srgbClr val="000000"/>
                </a:solidFill>
                <a:latin typeface="Source Sans Pro"/>
              </a:rPr>
              <a:t>Now, the data set is fully ready to be used for machine learning (and statistical analysis) purposes.</a:t>
            </a:r>
            <a:endParaRPr b="0" lang="en-US" sz="1300" spc="-1" strike="noStrike">
              <a:latin typeface="Source Sans Pro"/>
            </a:endParaRPr>
          </a:p>
        </p:txBody>
      </p:sp>
      <p:pic>
        <p:nvPicPr>
          <p:cNvPr id="146" name="" descr=""/>
          <p:cNvPicPr/>
          <p:nvPr/>
        </p:nvPicPr>
        <p:blipFill>
          <a:blip r:embed="rId1"/>
          <a:stretch/>
        </p:blipFill>
        <p:spPr>
          <a:xfrm>
            <a:off x="274320" y="3017520"/>
            <a:ext cx="9509760" cy="4101840"/>
          </a:xfrm>
          <a:prstGeom prst="rect">
            <a:avLst/>
          </a:prstGeom>
          <a:ln>
            <a:noFill/>
          </a:ln>
        </p:spPr>
      </p:pic>
      <p:pic>
        <p:nvPicPr>
          <p:cNvPr id="147" name="" descr=""/>
          <p:cNvPicPr/>
          <p:nvPr/>
        </p:nvPicPr>
        <p:blipFill>
          <a:blip r:embed="rId2"/>
          <a:stretch/>
        </p:blipFill>
        <p:spPr>
          <a:xfrm>
            <a:off x="274320" y="3017520"/>
            <a:ext cx="9509760" cy="4101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48" name="TextShape 1"/>
          <p:cNvSpPr txBox="1"/>
          <p:nvPr/>
        </p:nvSpPr>
        <p:spPr>
          <a:xfrm>
            <a:off x="359640" y="301320"/>
            <a:ext cx="9357120" cy="959040"/>
          </a:xfrm>
          <a:prstGeom prst="rect">
            <a:avLst/>
          </a:prstGeom>
          <a:noFill/>
          <a:ln>
            <a:noFill/>
          </a:ln>
        </p:spPr>
        <p:txBody>
          <a:bodyPr lIns="0" rIns="0" tIns="0" bIns="0" anchor="ctr">
            <a:noAutofit/>
          </a:bodyPr>
          <a:p>
            <a:r>
              <a:rPr b="1" lang="en-US" sz="2400" spc="-1" strike="noStrike">
                <a:solidFill>
                  <a:srgbClr val="ffffff"/>
                </a:solidFill>
                <a:latin typeface="Tw Cen MT"/>
              </a:rPr>
              <a:t>Applying Machine Learning Techniques (K-Means Clustering)</a:t>
            </a:r>
            <a:endParaRPr b="1" lang="en-US" sz="2400" spc="-1" strike="noStrike">
              <a:solidFill>
                <a:srgbClr val="ffffff"/>
              </a:solidFill>
              <a:latin typeface="Source Sans Pro Black"/>
            </a:endParaRPr>
          </a:p>
        </p:txBody>
      </p:sp>
      <p:sp>
        <p:nvSpPr>
          <p:cNvPr id="149" name="TextShape 2"/>
          <p:cNvSpPr txBox="1"/>
          <p:nvPr/>
        </p:nvSpPr>
        <p:spPr>
          <a:xfrm>
            <a:off x="548640" y="164448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r>
              <a:rPr b="0" lang="en-US" sz="1500" spc="-1" strike="noStrike">
                <a:solidFill>
                  <a:srgbClr val="000000"/>
                </a:solidFill>
                <a:latin typeface="Liberation Serif;Times New Roman"/>
                <a:ea typeface="Lohit Devanagari"/>
              </a:rPr>
              <a:t>                                         </a:t>
            </a:r>
            <a:r>
              <a:rPr b="0" lang="en-US" sz="1500" spc="-1" strike="noStrike">
                <a:solidFill>
                  <a:srgbClr val="000000"/>
                </a:solidFill>
                <a:latin typeface="Liberation Serif;Times New Roman"/>
                <a:ea typeface="Lohit Devanagari"/>
              </a:rPr>
              <a:t>Here we cluster neighborhoods via K-means clustering method. We think that 4 clusters is enough and can cover the complexity of our problem. After clustering we will update our data set and create a column representing the group for each neighborhood.</a:t>
            </a:r>
            <a:endParaRPr b="0" lang="en-US" sz="1500" spc="-1" strike="noStrike">
              <a:latin typeface="Source Sans Pro"/>
            </a:endParaRPr>
          </a:p>
        </p:txBody>
      </p:sp>
      <p:pic>
        <p:nvPicPr>
          <p:cNvPr id="150" name="" descr=""/>
          <p:cNvPicPr/>
          <p:nvPr/>
        </p:nvPicPr>
        <p:blipFill>
          <a:blip r:embed="rId1"/>
          <a:stretch/>
        </p:blipFill>
        <p:spPr>
          <a:xfrm>
            <a:off x="82440" y="2569320"/>
            <a:ext cx="9884520" cy="44715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51" name="TextShape 1"/>
          <p:cNvSpPr txBox="1"/>
          <p:nvPr/>
        </p:nvSpPr>
        <p:spPr>
          <a:xfrm>
            <a:off x="359640" y="301320"/>
            <a:ext cx="9357120" cy="959040"/>
          </a:xfrm>
          <a:prstGeom prst="rect">
            <a:avLst/>
          </a:prstGeom>
          <a:noFill/>
          <a:ln>
            <a:noFill/>
          </a:ln>
        </p:spPr>
        <p:txBody>
          <a:bodyPr lIns="0" rIns="0" tIns="0" bIns="0" anchor="ctr">
            <a:noAutofit/>
          </a:bodyPr>
          <a:p>
            <a:pPr>
              <a:lnSpc>
                <a:spcPct val="100000"/>
              </a:lnSpc>
            </a:pPr>
            <a:br/>
            <a:r>
              <a:rPr b="1" lang="en-US" sz="2400" spc="-1" strike="noStrike">
                <a:solidFill>
                  <a:srgbClr val="ffffff"/>
                </a:solidFill>
                <a:latin typeface="Tw Cen MT"/>
              </a:rPr>
              <a:t>Decision Making and Reporting Results:</a:t>
            </a:r>
            <a:endParaRPr b="1" lang="en-US" sz="2400" spc="-1" strike="noStrike">
              <a:solidFill>
                <a:srgbClr val="ffffff"/>
              </a:solidFill>
              <a:latin typeface="Source Sans Pro Black"/>
            </a:endParaRPr>
          </a:p>
        </p:txBody>
      </p:sp>
      <p:sp>
        <p:nvSpPr>
          <p:cNvPr id="152" name="TextShape 2"/>
          <p:cNvSpPr txBox="1"/>
          <p:nvPr/>
        </p:nvSpPr>
        <p:spPr>
          <a:xfrm>
            <a:off x="548640" y="164448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r>
              <a:rPr b="0" lang="en-US" sz="1500" spc="-1" strike="noStrike">
                <a:solidFill>
                  <a:srgbClr val="000000"/>
                </a:solidFill>
                <a:latin typeface="Liberation Serif;Times New Roman"/>
                <a:ea typeface="Lohit Devanagari"/>
              </a:rPr>
              <a:t>                                         </a:t>
            </a:r>
            <a:r>
              <a:rPr b="0" lang="en-US" sz="1200" spc="-1" strike="noStrike">
                <a:solidFill>
                  <a:srgbClr val="000000"/>
                </a:solidFill>
                <a:latin typeface="Liberation Serif;Times New Roman"/>
                <a:ea typeface="Lohit Devanagari"/>
              </a:rPr>
              <a:t>                           </a:t>
            </a:r>
            <a:r>
              <a:rPr b="0" lang="en-US" sz="1500" spc="-1" strike="noStrike">
                <a:solidFill>
                  <a:srgbClr val="000000"/>
                </a:solidFill>
                <a:latin typeface="Liberation Serif;Times New Roman"/>
                <a:ea typeface="Lohit Devanagari"/>
              </a:rPr>
              <a:t>Now,on the basis of centers of clusters and compare them from their "Total Sum”. The group which its center has the highest "Total Sum" will be our best recommendation to the person. This algorithm although is pretty straightforward yet is strongly powerful.</a:t>
            </a:r>
            <a:endParaRPr b="0" lang="en-US" sz="1500" spc="-1" strike="noStrike">
              <a:latin typeface="Source Sans Pro"/>
            </a:endParaRPr>
          </a:p>
        </p:txBody>
      </p:sp>
      <p:pic>
        <p:nvPicPr>
          <p:cNvPr id="153" name="" descr=""/>
          <p:cNvPicPr/>
          <p:nvPr/>
        </p:nvPicPr>
        <p:blipFill>
          <a:blip r:embed="rId1"/>
          <a:stretch/>
        </p:blipFill>
        <p:spPr>
          <a:xfrm>
            <a:off x="4114800" y="2743200"/>
            <a:ext cx="5892840" cy="4297680"/>
          </a:xfrm>
          <a:prstGeom prst="rect">
            <a:avLst/>
          </a:prstGeom>
          <a:ln>
            <a:noFill/>
          </a:ln>
        </p:spPr>
      </p:pic>
      <p:pic>
        <p:nvPicPr>
          <p:cNvPr id="154" name="" descr=""/>
          <p:cNvPicPr/>
          <p:nvPr/>
        </p:nvPicPr>
        <p:blipFill>
          <a:blip r:embed="rId2"/>
          <a:stretch/>
        </p:blipFill>
        <p:spPr>
          <a:xfrm>
            <a:off x="91440" y="3108960"/>
            <a:ext cx="3749040" cy="2371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55" name="TextShape 1"/>
          <p:cNvSpPr txBox="1"/>
          <p:nvPr/>
        </p:nvSpPr>
        <p:spPr>
          <a:xfrm>
            <a:off x="359640" y="301320"/>
            <a:ext cx="9357120" cy="959040"/>
          </a:xfrm>
          <a:prstGeom prst="rect">
            <a:avLst/>
          </a:prstGeom>
          <a:noFill/>
          <a:ln>
            <a:noFill/>
          </a:ln>
        </p:spPr>
        <p:txBody>
          <a:bodyPr lIns="0" rIns="0" tIns="0" bIns="0" anchor="ctr">
            <a:noAutofit/>
          </a:bodyPr>
          <a:p>
            <a:pPr>
              <a:lnSpc>
                <a:spcPct val="100000"/>
              </a:lnSpc>
            </a:pPr>
            <a:br/>
            <a:r>
              <a:rPr b="1" lang="en-US" sz="2800" spc="-1" strike="noStrike">
                <a:solidFill>
                  <a:srgbClr val="ffffff"/>
                </a:solidFill>
                <a:latin typeface="Tw Cen MT"/>
                <a:ea typeface="Lohit Devanagari"/>
              </a:rPr>
              <a:t>Results :</a:t>
            </a:r>
            <a:endParaRPr b="1" lang="en-US" sz="2800" spc="-1" strike="noStrike">
              <a:solidFill>
                <a:srgbClr val="ffffff"/>
              </a:solidFill>
              <a:latin typeface="Source Sans Pro Black"/>
            </a:endParaRPr>
          </a:p>
        </p:txBody>
      </p:sp>
      <p:sp>
        <p:nvSpPr>
          <p:cNvPr id="156" name="TextShape 2"/>
          <p:cNvSpPr txBox="1"/>
          <p:nvPr/>
        </p:nvSpPr>
        <p:spPr>
          <a:xfrm>
            <a:off x="548640" y="164448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r>
              <a:rPr b="1" lang="en-US" sz="2000" spc="-1" strike="noStrike">
                <a:solidFill>
                  <a:srgbClr val="000000"/>
                </a:solidFill>
                <a:latin typeface="Liberation Serif;Times New Roman"/>
                <a:ea typeface="Lohit Devanagari"/>
              </a:rPr>
              <a:t>  </a:t>
            </a:r>
            <a:r>
              <a:rPr b="1" lang="en-US" sz="2200" spc="-1" strike="noStrike">
                <a:solidFill>
                  <a:srgbClr val="000000"/>
                </a:solidFill>
                <a:latin typeface="Liberation Serif;Times New Roman"/>
                <a:ea typeface="Lohit Devanagari"/>
              </a:rPr>
              <a:t>                   </a:t>
            </a:r>
            <a:r>
              <a:rPr b="1" lang="en-US" sz="1600" spc="-1" strike="noStrike">
                <a:solidFill>
                  <a:srgbClr val="000000"/>
                </a:solidFill>
                <a:latin typeface="Liberation Serif;Times New Roman"/>
                <a:ea typeface="Lohit Devanagari"/>
              </a:rPr>
              <a:t>Based on this analysis, the best recommended neighborhood will be cluster G4:</a:t>
            </a:r>
            <a:endParaRPr b="0" lang="en-US" sz="1600" spc="-1" strike="noStrike">
              <a:latin typeface="Source Sans Pro"/>
            </a:endParaRPr>
          </a:p>
          <a:p>
            <a:endParaRPr b="0" lang="en-US" sz="1600" spc="-1" strike="noStrike">
              <a:latin typeface="Source Sans Pro"/>
            </a:endParaRPr>
          </a:p>
          <a:p>
            <a:r>
              <a:rPr b="0" lang="en-US" sz="1300" spc="-1" strike="noStrike">
                <a:solidFill>
                  <a:srgbClr val="000000"/>
                </a:solidFill>
                <a:latin typeface="Liberation Serif;Times New Roman"/>
                <a:ea typeface="Lohit Devanagari"/>
              </a:rPr>
              <a:t>{'Postal Code': 'M3C',</a:t>
            </a:r>
            <a:endParaRPr b="0" lang="en-US" sz="1300" spc="-1" strike="noStrike">
              <a:latin typeface="Source Sans Pro"/>
            </a:endParaRPr>
          </a:p>
          <a:p>
            <a:r>
              <a:rPr b="0" lang="en-US" sz="1300" spc="-1" strike="noStrike">
                <a:solidFill>
                  <a:srgbClr val="000000"/>
                </a:solidFill>
                <a:latin typeface="Liberation Serif;Times New Roman"/>
                <a:ea typeface="Lohit Devanagari"/>
              </a:rPr>
              <a:t> </a:t>
            </a:r>
            <a:r>
              <a:rPr b="0" lang="en-US" sz="1300" spc="-1" strike="noStrike">
                <a:solidFill>
                  <a:srgbClr val="000000"/>
                </a:solidFill>
                <a:latin typeface="Liberation Serif;Times New Roman"/>
                <a:ea typeface="Lohit Devanagari"/>
              </a:rPr>
              <a:t>'Neighborhood': 'Flemingdon Park, Don Mills South',</a:t>
            </a:r>
            <a:endParaRPr b="0" lang="en-US" sz="1300" spc="-1" strike="noStrike">
              <a:latin typeface="Source Sans Pro"/>
            </a:endParaRPr>
          </a:p>
          <a:p>
            <a:r>
              <a:rPr b="0" lang="en-US" sz="1300" spc="-1" strike="noStrike">
                <a:solidFill>
                  <a:srgbClr val="000000"/>
                </a:solidFill>
                <a:latin typeface="Liberation Serif;Times New Roman"/>
                <a:ea typeface="Lohit Devanagari"/>
              </a:rPr>
              <a:t> </a:t>
            </a:r>
            <a:r>
              <a:rPr b="0" lang="en-US" sz="1300" spc="-1" strike="noStrike">
                <a:solidFill>
                  <a:srgbClr val="000000"/>
                </a:solidFill>
                <a:latin typeface="Liberation Serif;Times New Roman"/>
                <a:ea typeface="Lohit Devanagari"/>
              </a:rPr>
              <a:t>'Neighborhood Latitude': 43.72589970000001,</a:t>
            </a:r>
            <a:endParaRPr b="0" lang="en-US" sz="1300" spc="-1" strike="noStrike">
              <a:latin typeface="Source Sans Pro"/>
            </a:endParaRPr>
          </a:p>
          <a:p>
            <a:r>
              <a:rPr b="0" lang="en-US" sz="1300" spc="-1" strike="noStrike">
                <a:solidFill>
                  <a:srgbClr val="000000"/>
                </a:solidFill>
                <a:latin typeface="Liberation Serif;Times New Roman"/>
                <a:ea typeface="Lohit Devanagari"/>
              </a:rPr>
              <a:t> </a:t>
            </a:r>
            <a:r>
              <a:rPr b="0" lang="en-US" sz="1300" spc="-1" strike="noStrike">
                <a:solidFill>
                  <a:srgbClr val="000000"/>
                </a:solidFill>
                <a:latin typeface="Liberation Serif;Times New Roman"/>
                <a:ea typeface="Lohit Devanagari"/>
              </a:rPr>
              <a:t>'Neighborhood Longitude': -79.340923}</a:t>
            </a:r>
            <a:endParaRPr b="0" lang="en-US" sz="1300" spc="-1" strike="noStrike">
              <a:latin typeface="Source Sans Pro"/>
            </a:endParaRPr>
          </a:p>
        </p:txBody>
      </p:sp>
      <p:pic>
        <p:nvPicPr>
          <p:cNvPr id="157" name="" descr=""/>
          <p:cNvPicPr/>
          <p:nvPr/>
        </p:nvPicPr>
        <p:blipFill>
          <a:blip r:embed="rId1"/>
          <a:stretch/>
        </p:blipFill>
        <p:spPr>
          <a:xfrm>
            <a:off x="182880" y="3291840"/>
            <a:ext cx="9710640" cy="3749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c1a1"/>
        </a:solidFill>
      </p:bgPr>
    </p:bg>
    <p:spTree>
      <p:nvGrpSpPr>
        <p:cNvPr id="1" name=""/>
        <p:cNvGrpSpPr/>
        <p:nvPr/>
      </p:nvGrpSpPr>
      <p:grpSpPr>
        <a:xfrm>
          <a:off x="0" y="0"/>
          <a:ext cx="0" cy="0"/>
          <a:chOff x="0" y="0"/>
          <a:chExt cx="0" cy="0"/>
        </a:xfrm>
      </p:grpSpPr>
      <p:sp>
        <p:nvSpPr>
          <p:cNvPr id="158" name="TextShape 1"/>
          <p:cNvSpPr txBox="1"/>
          <p:nvPr/>
        </p:nvSpPr>
        <p:spPr>
          <a:xfrm>
            <a:off x="274320" y="321120"/>
            <a:ext cx="9357120" cy="959040"/>
          </a:xfrm>
          <a:prstGeom prst="rect">
            <a:avLst/>
          </a:prstGeom>
          <a:noFill/>
          <a:ln>
            <a:noFill/>
          </a:ln>
        </p:spPr>
        <p:txBody>
          <a:bodyPr lIns="0" rIns="0" tIns="0" bIns="0" anchor="ctr">
            <a:noAutofit/>
          </a:bodyPr>
          <a:p>
            <a:pPr>
              <a:lnSpc>
                <a:spcPct val="100000"/>
              </a:lnSpc>
            </a:pPr>
            <a:br/>
            <a:r>
              <a:rPr b="1" lang="en-US" sz="2800" spc="-1" strike="noStrike">
                <a:solidFill>
                  <a:srgbClr val="ffffff"/>
                </a:solidFill>
                <a:latin typeface="Tw Cen MT"/>
              </a:rPr>
              <a:t>Conclusion</a:t>
            </a:r>
            <a:r>
              <a:rPr b="1" lang="en-US" sz="3600" spc="-1" strike="noStrike">
                <a:solidFill>
                  <a:srgbClr val="ffffff"/>
                </a:solidFill>
                <a:latin typeface="Tw Cen MT"/>
                <a:ea typeface="Lohit Devanagari"/>
              </a:rPr>
              <a:t> :</a:t>
            </a:r>
            <a:endParaRPr b="1" lang="en-US" sz="3600" spc="-1" strike="noStrike">
              <a:solidFill>
                <a:srgbClr val="ffffff"/>
              </a:solidFill>
              <a:latin typeface="Source Sans Pro Black"/>
            </a:endParaRPr>
          </a:p>
        </p:txBody>
      </p:sp>
      <p:sp>
        <p:nvSpPr>
          <p:cNvPr id="159" name="TextShape 2"/>
          <p:cNvSpPr txBox="1"/>
          <p:nvPr/>
        </p:nvSpPr>
        <p:spPr>
          <a:xfrm>
            <a:off x="548640" y="1644480"/>
            <a:ext cx="8501040" cy="5396400"/>
          </a:xfrm>
          <a:prstGeom prst="rect">
            <a:avLst/>
          </a:prstGeom>
          <a:noFill/>
          <a:ln>
            <a:noFill/>
          </a:ln>
        </p:spPr>
        <p:txBody>
          <a:bodyPr lIns="90000" rIns="90000" tIns="45000" bIns="45000">
            <a:normAutofit/>
          </a:bodyPr>
          <a:p>
            <a:pPr algn="just"/>
            <a:endParaRPr b="0" lang="en-US" sz="2000" spc="-1" strike="noStrike">
              <a:latin typeface="Source Sans Pro"/>
            </a:endParaRPr>
          </a:p>
          <a:p>
            <a:pPr algn="just"/>
            <a:r>
              <a:rPr b="1" lang="en-US" sz="2200" spc="-1" strike="noStrike">
                <a:solidFill>
                  <a:srgbClr val="000000"/>
                </a:solidFill>
                <a:latin typeface="Liberation Serif;Times New Roman"/>
                <a:ea typeface="Lohit Devanagari"/>
              </a:rPr>
              <a:t>                      </a:t>
            </a:r>
            <a:r>
              <a:rPr b="1" lang="en-US" sz="2200" spc="-1" strike="noStrike">
                <a:solidFill>
                  <a:srgbClr val="000000"/>
                </a:solidFill>
                <a:latin typeface="Liberation Serif;Times New Roman"/>
                <a:ea typeface="Lohit Devanagari"/>
              </a:rPr>
              <a:t>After analyzing the cluster we came to the conclusion that  “</a:t>
            </a:r>
            <a:r>
              <a:rPr b="1" lang="en-US" sz="2000" spc="-1" strike="noStrike">
                <a:solidFill>
                  <a:srgbClr val="000000"/>
                </a:solidFill>
                <a:latin typeface="Liberation Serif;Times New Roman"/>
                <a:ea typeface="Lohit Devanagari"/>
              </a:rPr>
              <a:t>Flemingdon Park, Don Mills South” is a best place in North York borough to set a fitness center to get good growth in the business.</a:t>
            </a:r>
            <a:endParaRPr b="0" lang="en-US" sz="2000" spc="-1" strike="noStrike">
              <a:latin typeface="Source Sans Pro"/>
            </a:endParaRPr>
          </a:p>
          <a:p>
            <a:pPr algn="just"/>
            <a:endParaRPr b="0" lang="en-US" sz="2000" spc="-1" strike="noStrike">
              <a:latin typeface="Source Sans Pro"/>
            </a:endParaRPr>
          </a:p>
          <a:p>
            <a:pPr algn="just"/>
            <a:endParaRPr b="0" lang="en-US" sz="2000" spc="-1" strike="noStrike">
              <a:latin typeface="Source Sans Pro"/>
            </a:endParaRPr>
          </a:p>
          <a:p>
            <a:pPr algn="just"/>
            <a:endParaRPr b="0" lang="en-US" sz="2000" spc="-1" strike="noStrike">
              <a:latin typeface="Source Sans Pro"/>
            </a:endParaRPr>
          </a:p>
          <a:p>
            <a:pPr algn="just"/>
            <a:endParaRPr b="0" lang="en-US" sz="2000" spc="-1" strike="noStrike">
              <a:latin typeface="Source Sans Pro"/>
            </a:endParaRPr>
          </a:p>
          <a:p>
            <a:pPr algn="just"/>
            <a:endParaRPr b="0" lang="en-US" sz="2000" spc="-1" strike="noStrike">
              <a:latin typeface="Source Sans Pro"/>
            </a:endParaRPr>
          </a:p>
          <a:p>
            <a:pPr algn="just"/>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      </a:t>
            </a:r>
            <a:r>
              <a:rPr b="1" lang="en-US" sz="2000" spc="-1" strike="noStrike">
                <a:solidFill>
                  <a:srgbClr val="000000"/>
                </a:solidFill>
                <a:latin typeface="Liberation Serif;Times New Roman"/>
                <a:ea typeface="Lohit Devanagari"/>
              </a:rPr>
              <a:t>Thank You</a:t>
            </a:r>
            <a:endParaRPr b="0" lang="en-US" sz="2000" spc="-1" strike="noStrike">
              <a:latin typeface="Source Sans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TotalTime>
  <Application>LibreOffice/6.2.7.1$Linux_X86_64 LibreOffice_project/20$Build-1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2019-10-18T17:35:24Z</dcterms:created>
  <dc:creator/>
  <dc:description/>
  <dc:language>en-US</dc:language>
  <cp:lastModifiedBy/>
  <dcterms:modified xsi:type="dcterms:W3CDTF">2019-10-18T22:53:20Z</dcterms:modified>
  <cp:revision>14</cp:revision>
  <dc:subject/>
  <dc:title>Midnightblue</dc:title>
</cp:coreProperties>
</file>